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</p:sldIdLst>
  <p:sldSz cy="32918400" cx="438912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190">
          <p15:clr>
            <a:srgbClr val="747775"/>
          </p15:clr>
        </p15:guide>
      </p15:sldGuideLst>
    </p:ext>
    <p:ext uri="GoogleSlidesCustomDataVersion2">
      <go:slidesCustomData xmlns:go="http://customooxmlschemas.google.com/" r:id="rId11" roundtripDataSignature="AMtx7mgUctKPt4njBrGD8x21nrEK1FFFq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F26C71F-9C99-453E-BD3E-AD50209E1756}">
  <a:tblStyle styleId="{3F26C71F-9C99-453E-BD3E-AD50209E175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19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customschemas.google.com/relationships/presentationmetadata" Target="metadata"/><Relationship Id="rId10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785a4bdd2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785a4bdd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2785a4bdd29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ec91922221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ec919222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2ec91922221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787de0d19c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787de0d1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g2787de0d19c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/>
          <p:nvPr>
            <p:ph type="title"/>
          </p:nvPr>
        </p:nvSpPr>
        <p:spPr>
          <a:xfrm>
            <a:off x="2193925" y="1317625"/>
            <a:ext cx="3950335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"/>
          <p:cNvSpPr txBox="1"/>
          <p:nvPr>
            <p:ph idx="1" type="body"/>
          </p:nvPr>
        </p:nvSpPr>
        <p:spPr>
          <a:xfrm>
            <a:off x="2193925" y="7680328"/>
            <a:ext cx="39503350" cy="21726526"/>
          </a:xfrm>
          <a:prstGeom prst="rect">
            <a:avLst/>
          </a:prstGeom>
          <a:noFill/>
          <a:ln>
            <a:noFill/>
          </a:ln>
        </p:spPr>
        <p:txBody>
          <a:bodyPr anchorCtr="0" anchor="t" bIns="219425" lIns="438875" spcFirstLastPara="1" rIns="438875" wrap="square" tIns="219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10" type="dt"/>
          </p:nvPr>
        </p:nvSpPr>
        <p:spPr>
          <a:xfrm>
            <a:off x="21939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idx="11" type="ftr"/>
          </p:nvPr>
        </p:nvSpPr>
        <p:spPr>
          <a:xfrm>
            <a:off x="14995525" y="30511754"/>
            <a:ext cx="139001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2" type="sldNum"/>
          </p:nvPr>
        </p:nvSpPr>
        <p:spPr>
          <a:xfrm>
            <a:off x="314547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2193925" y="1317625"/>
            <a:ext cx="3950335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 rot="5400000">
            <a:off x="11082337" y="-1208084"/>
            <a:ext cx="21726526" cy="3950335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25" lIns="438875" spcFirstLastPara="1" rIns="438875" wrap="square" tIns="219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4"/>
          <p:cNvSpPr txBox="1"/>
          <p:nvPr>
            <p:ph idx="10" type="dt"/>
          </p:nvPr>
        </p:nvSpPr>
        <p:spPr>
          <a:xfrm>
            <a:off x="21939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11" type="ftr"/>
          </p:nvPr>
        </p:nvSpPr>
        <p:spPr>
          <a:xfrm>
            <a:off x="14995525" y="30511754"/>
            <a:ext cx="139001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4"/>
          <p:cNvSpPr txBox="1"/>
          <p:nvPr>
            <p:ph idx="12" type="sldNum"/>
          </p:nvPr>
        </p:nvSpPr>
        <p:spPr>
          <a:xfrm>
            <a:off x="314547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 rot="5400000">
            <a:off x="109034584" y="50032926"/>
            <a:ext cx="134820662" cy="47404018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 rot="5400000">
            <a:off x="13860783" y="2994664"/>
            <a:ext cx="134820662" cy="141480542"/>
          </a:xfrm>
          <a:prstGeom prst="rect">
            <a:avLst/>
          </a:prstGeom>
          <a:noFill/>
          <a:ln>
            <a:noFill/>
          </a:ln>
        </p:spPr>
        <p:txBody>
          <a:bodyPr anchorCtr="0" anchor="t" bIns="219425" lIns="438875" spcFirstLastPara="1" rIns="438875" wrap="square" tIns="219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5"/>
          <p:cNvSpPr txBox="1"/>
          <p:nvPr>
            <p:ph idx="10" type="dt"/>
          </p:nvPr>
        </p:nvSpPr>
        <p:spPr>
          <a:xfrm>
            <a:off x="21939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5"/>
          <p:cNvSpPr txBox="1"/>
          <p:nvPr>
            <p:ph idx="11" type="ftr"/>
          </p:nvPr>
        </p:nvSpPr>
        <p:spPr>
          <a:xfrm>
            <a:off x="14995525" y="30511754"/>
            <a:ext cx="139001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314547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ctrTitle"/>
          </p:nvPr>
        </p:nvSpPr>
        <p:spPr>
          <a:xfrm>
            <a:off x="3291840" y="10226046"/>
            <a:ext cx="37307520" cy="7056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6"/>
          <p:cNvSpPr txBox="1"/>
          <p:nvPr>
            <p:ph idx="1" type="subTitle"/>
          </p:nvPr>
        </p:nvSpPr>
        <p:spPr>
          <a:xfrm>
            <a:off x="6583680" y="18653760"/>
            <a:ext cx="30723840" cy="841248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25" lIns="438875" spcFirstLastPara="1" rIns="438875" wrap="square" tIns="219425">
            <a:noAutofit/>
          </a:bodyPr>
          <a:lstStyle>
            <a:lvl1pPr lvl="0" algn="ctr">
              <a:lnSpc>
                <a:spcPct val="100000"/>
              </a:lnSpc>
              <a:spcBef>
                <a:spcPts val="3079"/>
              </a:spcBef>
              <a:spcAft>
                <a:spcPts val="0"/>
              </a:spcAft>
              <a:buClr>
                <a:srgbClr val="888888"/>
              </a:buClr>
              <a:buSzPts val="15397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2680"/>
              </a:spcBef>
              <a:spcAft>
                <a:spcPts val="0"/>
              </a:spcAft>
              <a:buClr>
                <a:srgbClr val="888888"/>
              </a:buClr>
              <a:buSzPts val="13398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2299"/>
              </a:spcBef>
              <a:spcAft>
                <a:spcPts val="0"/>
              </a:spcAft>
              <a:buClr>
                <a:srgbClr val="888888"/>
              </a:buClr>
              <a:buSzPts val="11497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rgbClr val="888888"/>
              </a:buClr>
              <a:buSzPts val="9599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rgbClr val="888888"/>
              </a:buClr>
              <a:buSzPts val="9599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rgbClr val="888888"/>
              </a:buClr>
              <a:buSzPts val="9599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rgbClr val="888888"/>
              </a:buClr>
              <a:buSzPts val="9599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rgbClr val="888888"/>
              </a:buClr>
              <a:buSzPts val="9599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rgbClr val="888888"/>
              </a:buClr>
              <a:buSzPts val="9599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p6"/>
          <p:cNvSpPr txBox="1"/>
          <p:nvPr>
            <p:ph idx="10" type="dt"/>
          </p:nvPr>
        </p:nvSpPr>
        <p:spPr>
          <a:xfrm>
            <a:off x="21939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1" type="ftr"/>
          </p:nvPr>
        </p:nvSpPr>
        <p:spPr>
          <a:xfrm>
            <a:off x="14995525" y="30511754"/>
            <a:ext cx="139001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314547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467102" y="21153124"/>
            <a:ext cx="37307520" cy="653796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25" lIns="438875" spcFirstLastPara="1" rIns="438875" wrap="square" tIns="219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9195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3467102" y="13952237"/>
            <a:ext cx="37307520" cy="7200899"/>
          </a:xfrm>
          <a:prstGeom prst="rect">
            <a:avLst/>
          </a:prstGeom>
          <a:noFill/>
          <a:ln>
            <a:noFill/>
          </a:ln>
        </p:spPr>
        <p:txBody>
          <a:bodyPr anchorCtr="0" anchor="b" bIns="219425" lIns="438875" spcFirstLastPara="1" rIns="438875" wrap="square" tIns="219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rgbClr val="888888"/>
              </a:buClr>
              <a:buSzPts val="9599"/>
              <a:buNone/>
              <a:defRPr sz="9599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719"/>
              </a:spcBef>
              <a:spcAft>
                <a:spcPts val="0"/>
              </a:spcAft>
              <a:buClr>
                <a:srgbClr val="888888"/>
              </a:buClr>
              <a:buSzPts val="8597"/>
              <a:buNone/>
              <a:defRPr sz="8597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rgbClr val="888888"/>
              </a:buClr>
              <a:buSzPts val="7698"/>
              <a:buNone/>
              <a:defRPr sz="7698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340"/>
              </a:spcBef>
              <a:spcAft>
                <a:spcPts val="0"/>
              </a:spcAft>
              <a:buClr>
                <a:srgbClr val="888888"/>
              </a:buClr>
              <a:buSzPts val="6699"/>
              <a:buNone/>
              <a:defRPr sz="6699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340"/>
              </a:spcBef>
              <a:spcAft>
                <a:spcPts val="0"/>
              </a:spcAft>
              <a:buClr>
                <a:srgbClr val="888888"/>
              </a:buClr>
              <a:buSzPts val="6699"/>
              <a:buNone/>
              <a:defRPr sz="6699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340"/>
              </a:spcBef>
              <a:spcAft>
                <a:spcPts val="0"/>
              </a:spcAft>
              <a:buClr>
                <a:srgbClr val="888888"/>
              </a:buClr>
              <a:buSzPts val="6699"/>
              <a:buNone/>
              <a:defRPr sz="6699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340"/>
              </a:spcBef>
              <a:spcAft>
                <a:spcPts val="0"/>
              </a:spcAft>
              <a:buClr>
                <a:srgbClr val="888888"/>
              </a:buClr>
              <a:buSzPts val="6699"/>
              <a:buNone/>
              <a:defRPr sz="6699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340"/>
              </a:spcBef>
              <a:spcAft>
                <a:spcPts val="0"/>
              </a:spcAft>
              <a:buClr>
                <a:srgbClr val="888888"/>
              </a:buClr>
              <a:buSzPts val="6699"/>
              <a:buNone/>
              <a:defRPr sz="6699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340"/>
              </a:spcBef>
              <a:spcAft>
                <a:spcPts val="0"/>
              </a:spcAft>
              <a:buClr>
                <a:srgbClr val="888888"/>
              </a:buClr>
              <a:buSzPts val="6699"/>
              <a:buNone/>
              <a:defRPr sz="6699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10" type="dt"/>
          </p:nvPr>
        </p:nvSpPr>
        <p:spPr>
          <a:xfrm>
            <a:off x="21939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1" type="ftr"/>
          </p:nvPr>
        </p:nvSpPr>
        <p:spPr>
          <a:xfrm>
            <a:off x="14995525" y="30511754"/>
            <a:ext cx="139001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314547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2193925" y="1317625"/>
            <a:ext cx="3950335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10530849" y="36865564"/>
            <a:ext cx="94442281" cy="104279701"/>
          </a:xfrm>
          <a:prstGeom prst="rect">
            <a:avLst/>
          </a:prstGeom>
          <a:noFill/>
          <a:ln>
            <a:noFill/>
          </a:ln>
        </p:spPr>
        <p:txBody>
          <a:bodyPr anchorCtr="0" anchor="t" bIns="219425" lIns="438875" spcFirstLastPara="1" rIns="438875" wrap="square" tIns="219425">
            <a:noAutofit/>
          </a:bodyPr>
          <a:lstStyle>
            <a:lvl1pPr indent="-1079373" lvl="0" marL="457200" algn="l">
              <a:lnSpc>
                <a:spcPct val="100000"/>
              </a:lnSpc>
              <a:spcBef>
                <a:spcPts val="2680"/>
              </a:spcBef>
              <a:spcAft>
                <a:spcPts val="0"/>
              </a:spcAft>
              <a:buClr>
                <a:schemeClr val="dk1"/>
              </a:buClr>
              <a:buSzPts val="13398"/>
              <a:buChar char="•"/>
              <a:defRPr sz="13398"/>
            </a:lvl1pPr>
            <a:lvl2pPr indent="-958659" lvl="1" marL="914400" algn="l">
              <a:lnSpc>
                <a:spcPct val="100000"/>
              </a:lnSpc>
              <a:spcBef>
                <a:spcPts val="2299"/>
              </a:spcBef>
              <a:spcAft>
                <a:spcPts val="0"/>
              </a:spcAft>
              <a:buClr>
                <a:schemeClr val="dk1"/>
              </a:buClr>
              <a:buSzPts val="11497"/>
              <a:buChar char="–"/>
              <a:defRPr sz="11497"/>
            </a:lvl2pPr>
            <a:lvl3pPr indent="-838136" lvl="2" marL="13716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599"/>
              <a:buChar char="•"/>
              <a:defRPr sz="9599"/>
            </a:lvl3pPr>
            <a:lvl4pPr indent="-774509" lvl="3" marL="1828800" algn="l">
              <a:lnSpc>
                <a:spcPct val="100000"/>
              </a:lnSpc>
              <a:spcBef>
                <a:spcPts val="1719"/>
              </a:spcBef>
              <a:spcAft>
                <a:spcPts val="0"/>
              </a:spcAft>
              <a:buClr>
                <a:schemeClr val="dk1"/>
              </a:buClr>
              <a:buSzPts val="8597"/>
              <a:buChar char="–"/>
              <a:defRPr sz="8597"/>
            </a:lvl4pPr>
            <a:lvl5pPr indent="-774509" lvl="4" marL="2286000" algn="l">
              <a:lnSpc>
                <a:spcPct val="100000"/>
              </a:lnSpc>
              <a:spcBef>
                <a:spcPts val="1719"/>
              </a:spcBef>
              <a:spcAft>
                <a:spcPts val="0"/>
              </a:spcAft>
              <a:buClr>
                <a:schemeClr val="dk1"/>
              </a:buClr>
              <a:buSzPts val="8597"/>
              <a:buChar char="»"/>
              <a:defRPr sz="8597"/>
            </a:lvl5pPr>
            <a:lvl6pPr indent="-774509" lvl="5" marL="2743200" algn="l">
              <a:lnSpc>
                <a:spcPct val="100000"/>
              </a:lnSpc>
              <a:spcBef>
                <a:spcPts val="1719"/>
              </a:spcBef>
              <a:spcAft>
                <a:spcPts val="0"/>
              </a:spcAft>
              <a:buClr>
                <a:schemeClr val="dk1"/>
              </a:buClr>
              <a:buSzPts val="8597"/>
              <a:buChar char="•"/>
              <a:defRPr sz="8597"/>
            </a:lvl6pPr>
            <a:lvl7pPr indent="-774509" lvl="6" marL="3200400" algn="l">
              <a:lnSpc>
                <a:spcPct val="100000"/>
              </a:lnSpc>
              <a:spcBef>
                <a:spcPts val="1719"/>
              </a:spcBef>
              <a:spcAft>
                <a:spcPts val="0"/>
              </a:spcAft>
              <a:buClr>
                <a:schemeClr val="dk1"/>
              </a:buClr>
              <a:buSzPts val="8597"/>
              <a:buChar char="•"/>
              <a:defRPr sz="8597"/>
            </a:lvl7pPr>
            <a:lvl8pPr indent="-774509" lvl="7" marL="3657600" algn="l">
              <a:lnSpc>
                <a:spcPct val="100000"/>
              </a:lnSpc>
              <a:spcBef>
                <a:spcPts val="1719"/>
              </a:spcBef>
              <a:spcAft>
                <a:spcPts val="0"/>
              </a:spcAft>
              <a:buClr>
                <a:schemeClr val="dk1"/>
              </a:buClr>
              <a:buSzPts val="8597"/>
              <a:buChar char="•"/>
              <a:defRPr sz="8597"/>
            </a:lvl8pPr>
            <a:lvl9pPr indent="-774509" lvl="8" marL="4114800" algn="l">
              <a:lnSpc>
                <a:spcPct val="100000"/>
              </a:lnSpc>
              <a:spcBef>
                <a:spcPts val="1719"/>
              </a:spcBef>
              <a:spcAft>
                <a:spcPts val="0"/>
              </a:spcAft>
              <a:buClr>
                <a:schemeClr val="dk1"/>
              </a:buClr>
              <a:buSzPts val="8597"/>
              <a:buChar char="•"/>
              <a:defRPr sz="8597"/>
            </a:lvl9pPr>
          </a:lstStyle>
          <a:p/>
        </p:txBody>
      </p:sp>
      <p:sp>
        <p:nvSpPr>
          <p:cNvPr id="36" name="Google Shape;36;p8"/>
          <p:cNvSpPr txBox="1"/>
          <p:nvPr>
            <p:ph idx="2" type="body"/>
          </p:nvPr>
        </p:nvSpPr>
        <p:spPr>
          <a:xfrm>
            <a:off x="105704663" y="36865564"/>
            <a:ext cx="94442281" cy="104279701"/>
          </a:xfrm>
          <a:prstGeom prst="rect">
            <a:avLst/>
          </a:prstGeom>
          <a:noFill/>
          <a:ln>
            <a:noFill/>
          </a:ln>
        </p:spPr>
        <p:txBody>
          <a:bodyPr anchorCtr="0" anchor="t" bIns="219425" lIns="438875" spcFirstLastPara="1" rIns="438875" wrap="square" tIns="219425">
            <a:noAutofit/>
          </a:bodyPr>
          <a:lstStyle>
            <a:lvl1pPr indent="-1079373" lvl="0" marL="457200" algn="l">
              <a:lnSpc>
                <a:spcPct val="100000"/>
              </a:lnSpc>
              <a:spcBef>
                <a:spcPts val="2680"/>
              </a:spcBef>
              <a:spcAft>
                <a:spcPts val="0"/>
              </a:spcAft>
              <a:buClr>
                <a:schemeClr val="dk1"/>
              </a:buClr>
              <a:buSzPts val="13398"/>
              <a:buChar char="•"/>
              <a:defRPr sz="13398"/>
            </a:lvl1pPr>
            <a:lvl2pPr indent="-958659" lvl="1" marL="914400" algn="l">
              <a:lnSpc>
                <a:spcPct val="100000"/>
              </a:lnSpc>
              <a:spcBef>
                <a:spcPts val="2299"/>
              </a:spcBef>
              <a:spcAft>
                <a:spcPts val="0"/>
              </a:spcAft>
              <a:buClr>
                <a:schemeClr val="dk1"/>
              </a:buClr>
              <a:buSzPts val="11497"/>
              <a:buChar char="–"/>
              <a:defRPr sz="11497"/>
            </a:lvl2pPr>
            <a:lvl3pPr indent="-838136" lvl="2" marL="13716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599"/>
              <a:buChar char="•"/>
              <a:defRPr sz="9599"/>
            </a:lvl3pPr>
            <a:lvl4pPr indent="-774509" lvl="3" marL="1828800" algn="l">
              <a:lnSpc>
                <a:spcPct val="100000"/>
              </a:lnSpc>
              <a:spcBef>
                <a:spcPts val="1719"/>
              </a:spcBef>
              <a:spcAft>
                <a:spcPts val="0"/>
              </a:spcAft>
              <a:buClr>
                <a:schemeClr val="dk1"/>
              </a:buClr>
              <a:buSzPts val="8597"/>
              <a:buChar char="–"/>
              <a:defRPr sz="8597"/>
            </a:lvl4pPr>
            <a:lvl5pPr indent="-774509" lvl="4" marL="2286000" algn="l">
              <a:lnSpc>
                <a:spcPct val="100000"/>
              </a:lnSpc>
              <a:spcBef>
                <a:spcPts val="1719"/>
              </a:spcBef>
              <a:spcAft>
                <a:spcPts val="0"/>
              </a:spcAft>
              <a:buClr>
                <a:schemeClr val="dk1"/>
              </a:buClr>
              <a:buSzPts val="8597"/>
              <a:buChar char="»"/>
              <a:defRPr sz="8597"/>
            </a:lvl5pPr>
            <a:lvl6pPr indent="-774509" lvl="5" marL="2743200" algn="l">
              <a:lnSpc>
                <a:spcPct val="100000"/>
              </a:lnSpc>
              <a:spcBef>
                <a:spcPts val="1719"/>
              </a:spcBef>
              <a:spcAft>
                <a:spcPts val="0"/>
              </a:spcAft>
              <a:buClr>
                <a:schemeClr val="dk1"/>
              </a:buClr>
              <a:buSzPts val="8597"/>
              <a:buChar char="•"/>
              <a:defRPr sz="8597"/>
            </a:lvl6pPr>
            <a:lvl7pPr indent="-774509" lvl="6" marL="3200400" algn="l">
              <a:lnSpc>
                <a:spcPct val="100000"/>
              </a:lnSpc>
              <a:spcBef>
                <a:spcPts val="1719"/>
              </a:spcBef>
              <a:spcAft>
                <a:spcPts val="0"/>
              </a:spcAft>
              <a:buClr>
                <a:schemeClr val="dk1"/>
              </a:buClr>
              <a:buSzPts val="8597"/>
              <a:buChar char="•"/>
              <a:defRPr sz="8597"/>
            </a:lvl7pPr>
            <a:lvl8pPr indent="-774509" lvl="7" marL="3657600" algn="l">
              <a:lnSpc>
                <a:spcPct val="100000"/>
              </a:lnSpc>
              <a:spcBef>
                <a:spcPts val="1719"/>
              </a:spcBef>
              <a:spcAft>
                <a:spcPts val="0"/>
              </a:spcAft>
              <a:buClr>
                <a:schemeClr val="dk1"/>
              </a:buClr>
              <a:buSzPts val="8597"/>
              <a:buChar char="•"/>
              <a:defRPr sz="8597"/>
            </a:lvl8pPr>
            <a:lvl9pPr indent="-774509" lvl="8" marL="4114800" algn="l">
              <a:lnSpc>
                <a:spcPct val="100000"/>
              </a:lnSpc>
              <a:spcBef>
                <a:spcPts val="1719"/>
              </a:spcBef>
              <a:spcAft>
                <a:spcPts val="0"/>
              </a:spcAft>
              <a:buClr>
                <a:schemeClr val="dk1"/>
              </a:buClr>
              <a:buSzPts val="8597"/>
              <a:buChar char="•"/>
              <a:defRPr sz="8597"/>
            </a:lvl9pPr>
          </a:lstStyle>
          <a:p/>
        </p:txBody>
      </p:sp>
      <p:sp>
        <p:nvSpPr>
          <p:cNvPr id="37" name="Google Shape;37;p8"/>
          <p:cNvSpPr txBox="1"/>
          <p:nvPr>
            <p:ph idx="10" type="dt"/>
          </p:nvPr>
        </p:nvSpPr>
        <p:spPr>
          <a:xfrm>
            <a:off x="21939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11" type="ftr"/>
          </p:nvPr>
        </p:nvSpPr>
        <p:spPr>
          <a:xfrm>
            <a:off x="14995525" y="30511754"/>
            <a:ext cx="139001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314547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2194560" y="1318261"/>
            <a:ext cx="3950208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" type="body"/>
          </p:nvPr>
        </p:nvSpPr>
        <p:spPr>
          <a:xfrm>
            <a:off x="2194560" y="7368552"/>
            <a:ext cx="19392902" cy="3070859"/>
          </a:xfrm>
          <a:prstGeom prst="rect">
            <a:avLst/>
          </a:prstGeom>
          <a:noFill/>
          <a:ln>
            <a:noFill/>
          </a:ln>
        </p:spPr>
        <p:txBody>
          <a:bodyPr anchorCtr="0" anchor="b" bIns="219425" lIns="438875" spcFirstLastPara="1" rIns="438875" wrap="square" tIns="219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299"/>
              </a:spcBef>
              <a:spcAft>
                <a:spcPts val="0"/>
              </a:spcAft>
              <a:buClr>
                <a:schemeClr val="dk1"/>
              </a:buClr>
              <a:buSzPts val="11497"/>
              <a:buNone/>
              <a:defRPr b="1" sz="11497"/>
            </a:lvl1pPr>
            <a:lvl2pPr indent="-228600" lvl="1" marL="9144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599"/>
              <a:buNone/>
              <a:defRPr b="1" sz="9599"/>
            </a:lvl2pPr>
            <a:lvl3pPr indent="-228600" lvl="2" marL="1371600" algn="l">
              <a:lnSpc>
                <a:spcPct val="100000"/>
              </a:lnSpc>
              <a:spcBef>
                <a:spcPts val="1719"/>
              </a:spcBef>
              <a:spcAft>
                <a:spcPts val="0"/>
              </a:spcAft>
              <a:buClr>
                <a:schemeClr val="dk1"/>
              </a:buClr>
              <a:buSzPts val="8597"/>
              <a:buNone/>
              <a:defRPr b="1" sz="8597"/>
            </a:lvl3pPr>
            <a:lvl4pPr indent="-228600" lvl="3" marL="182880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None/>
              <a:defRPr b="1" sz="7698"/>
            </a:lvl4pPr>
            <a:lvl5pPr indent="-228600" lvl="4" marL="228600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None/>
              <a:defRPr b="1" sz="7698"/>
            </a:lvl5pPr>
            <a:lvl6pPr indent="-228600" lvl="5" marL="274320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None/>
              <a:defRPr b="1" sz="7698"/>
            </a:lvl6pPr>
            <a:lvl7pPr indent="-228600" lvl="6" marL="320040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None/>
              <a:defRPr b="1" sz="7698"/>
            </a:lvl7pPr>
            <a:lvl8pPr indent="-228600" lvl="7" marL="365760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None/>
              <a:defRPr b="1" sz="7698"/>
            </a:lvl8pPr>
            <a:lvl9pPr indent="-228600" lvl="8" marL="411480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None/>
              <a:defRPr b="1" sz="7698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2194560" y="10439406"/>
            <a:ext cx="19392902" cy="18966182"/>
          </a:xfrm>
          <a:prstGeom prst="rect">
            <a:avLst/>
          </a:prstGeom>
          <a:noFill/>
          <a:ln>
            <a:noFill/>
          </a:ln>
        </p:spPr>
        <p:txBody>
          <a:bodyPr anchorCtr="0" anchor="t" bIns="219425" lIns="438875" spcFirstLastPara="1" rIns="438875" wrap="square" tIns="219425">
            <a:noAutofit/>
          </a:bodyPr>
          <a:lstStyle>
            <a:lvl1pPr indent="-958659" lvl="0" marL="457200" algn="l">
              <a:lnSpc>
                <a:spcPct val="100000"/>
              </a:lnSpc>
              <a:spcBef>
                <a:spcPts val="2299"/>
              </a:spcBef>
              <a:spcAft>
                <a:spcPts val="0"/>
              </a:spcAft>
              <a:buClr>
                <a:schemeClr val="dk1"/>
              </a:buClr>
              <a:buSzPts val="11497"/>
              <a:buChar char="•"/>
              <a:defRPr sz="11497"/>
            </a:lvl1pPr>
            <a:lvl2pPr indent="-838136" lvl="1" marL="9144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599"/>
              <a:buChar char="–"/>
              <a:defRPr sz="9599"/>
            </a:lvl2pPr>
            <a:lvl3pPr indent="-774509" lvl="2" marL="1371600" algn="l">
              <a:lnSpc>
                <a:spcPct val="100000"/>
              </a:lnSpc>
              <a:spcBef>
                <a:spcPts val="1719"/>
              </a:spcBef>
              <a:spcAft>
                <a:spcPts val="0"/>
              </a:spcAft>
              <a:buClr>
                <a:schemeClr val="dk1"/>
              </a:buClr>
              <a:buSzPts val="8597"/>
              <a:buChar char="•"/>
              <a:defRPr sz="8597"/>
            </a:lvl3pPr>
            <a:lvl4pPr indent="-717423" lvl="3" marL="182880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Char char="–"/>
              <a:defRPr sz="7698"/>
            </a:lvl4pPr>
            <a:lvl5pPr indent="-717423" lvl="4" marL="228600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Char char="»"/>
              <a:defRPr sz="7698"/>
            </a:lvl5pPr>
            <a:lvl6pPr indent="-717423" lvl="5" marL="274320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Char char="•"/>
              <a:defRPr sz="7698"/>
            </a:lvl6pPr>
            <a:lvl7pPr indent="-717423" lvl="6" marL="320040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Char char="•"/>
              <a:defRPr sz="7698"/>
            </a:lvl7pPr>
            <a:lvl8pPr indent="-717423" lvl="7" marL="365760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Char char="•"/>
              <a:defRPr sz="7698"/>
            </a:lvl8pPr>
            <a:lvl9pPr indent="-717422" lvl="8" marL="411480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Char char="•"/>
              <a:defRPr sz="7698"/>
            </a:lvl9pPr>
          </a:lstStyle>
          <a:p/>
        </p:txBody>
      </p:sp>
      <p:sp>
        <p:nvSpPr>
          <p:cNvPr id="44" name="Google Shape;44;p9"/>
          <p:cNvSpPr txBox="1"/>
          <p:nvPr>
            <p:ph idx="3" type="body"/>
          </p:nvPr>
        </p:nvSpPr>
        <p:spPr>
          <a:xfrm>
            <a:off x="22296132" y="7368552"/>
            <a:ext cx="19400521" cy="3070859"/>
          </a:xfrm>
          <a:prstGeom prst="rect">
            <a:avLst/>
          </a:prstGeom>
          <a:noFill/>
          <a:ln>
            <a:noFill/>
          </a:ln>
        </p:spPr>
        <p:txBody>
          <a:bodyPr anchorCtr="0" anchor="b" bIns="219425" lIns="438875" spcFirstLastPara="1" rIns="438875" wrap="square" tIns="219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299"/>
              </a:spcBef>
              <a:spcAft>
                <a:spcPts val="0"/>
              </a:spcAft>
              <a:buClr>
                <a:schemeClr val="dk1"/>
              </a:buClr>
              <a:buSzPts val="11497"/>
              <a:buNone/>
              <a:defRPr b="1" sz="11497"/>
            </a:lvl1pPr>
            <a:lvl2pPr indent="-228600" lvl="1" marL="9144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599"/>
              <a:buNone/>
              <a:defRPr b="1" sz="9599"/>
            </a:lvl2pPr>
            <a:lvl3pPr indent="-228600" lvl="2" marL="1371600" algn="l">
              <a:lnSpc>
                <a:spcPct val="100000"/>
              </a:lnSpc>
              <a:spcBef>
                <a:spcPts val="1719"/>
              </a:spcBef>
              <a:spcAft>
                <a:spcPts val="0"/>
              </a:spcAft>
              <a:buClr>
                <a:schemeClr val="dk1"/>
              </a:buClr>
              <a:buSzPts val="8597"/>
              <a:buNone/>
              <a:defRPr b="1" sz="8597"/>
            </a:lvl3pPr>
            <a:lvl4pPr indent="-228600" lvl="3" marL="182880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None/>
              <a:defRPr b="1" sz="7698"/>
            </a:lvl4pPr>
            <a:lvl5pPr indent="-228600" lvl="4" marL="228600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None/>
              <a:defRPr b="1" sz="7698"/>
            </a:lvl5pPr>
            <a:lvl6pPr indent="-228600" lvl="5" marL="274320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None/>
              <a:defRPr b="1" sz="7698"/>
            </a:lvl6pPr>
            <a:lvl7pPr indent="-228600" lvl="6" marL="320040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None/>
              <a:defRPr b="1" sz="7698"/>
            </a:lvl7pPr>
            <a:lvl8pPr indent="-228600" lvl="7" marL="365760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None/>
              <a:defRPr b="1" sz="7698"/>
            </a:lvl8pPr>
            <a:lvl9pPr indent="-228600" lvl="8" marL="411480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None/>
              <a:defRPr b="1" sz="7698"/>
            </a:lvl9pPr>
          </a:lstStyle>
          <a:p/>
        </p:txBody>
      </p:sp>
      <p:sp>
        <p:nvSpPr>
          <p:cNvPr id="45" name="Google Shape;45;p9"/>
          <p:cNvSpPr txBox="1"/>
          <p:nvPr>
            <p:ph idx="4" type="body"/>
          </p:nvPr>
        </p:nvSpPr>
        <p:spPr>
          <a:xfrm>
            <a:off x="22296132" y="10439406"/>
            <a:ext cx="19400521" cy="18966182"/>
          </a:xfrm>
          <a:prstGeom prst="rect">
            <a:avLst/>
          </a:prstGeom>
          <a:noFill/>
          <a:ln>
            <a:noFill/>
          </a:ln>
        </p:spPr>
        <p:txBody>
          <a:bodyPr anchorCtr="0" anchor="t" bIns="219425" lIns="438875" spcFirstLastPara="1" rIns="438875" wrap="square" tIns="219425">
            <a:noAutofit/>
          </a:bodyPr>
          <a:lstStyle>
            <a:lvl1pPr indent="-958659" lvl="0" marL="457200" algn="l">
              <a:lnSpc>
                <a:spcPct val="100000"/>
              </a:lnSpc>
              <a:spcBef>
                <a:spcPts val="2299"/>
              </a:spcBef>
              <a:spcAft>
                <a:spcPts val="0"/>
              </a:spcAft>
              <a:buClr>
                <a:schemeClr val="dk1"/>
              </a:buClr>
              <a:buSzPts val="11497"/>
              <a:buChar char="•"/>
              <a:defRPr sz="11497"/>
            </a:lvl1pPr>
            <a:lvl2pPr indent="-838136" lvl="1" marL="9144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599"/>
              <a:buChar char="–"/>
              <a:defRPr sz="9599"/>
            </a:lvl2pPr>
            <a:lvl3pPr indent="-774509" lvl="2" marL="1371600" algn="l">
              <a:lnSpc>
                <a:spcPct val="100000"/>
              </a:lnSpc>
              <a:spcBef>
                <a:spcPts val="1719"/>
              </a:spcBef>
              <a:spcAft>
                <a:spcPts val="0"/>
              </a:spcAft>
              <a:buClr>
                <a:schemeClr val="dk1"/>
              </a:buClr>
              <a:buSzPts val="8597"/>
              <a:buChar char="•"/>
              <a:defRPr sz="8597"/>
            </a:lvl3pPr>
            <a:lvl4pPr indent="-717423" lvl="3" marL="182880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Char char="–"/>
              <a:defRPr sz="7698"/>
            </a:lvl4pPr>
            <a:lvl5pPr indent="-717423" lvl="4" marL="228600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Char char="»"/>
              <a:defRPr sz="7698"/>
            </a:lvl5pPr>
            <a:lvl6pPr indent="-717423" lvl="5" marL="274320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Char char="•"/>
              <a:defRPr sz="7698"/>
            </a:lvl6pPr>
            <a:lvl7pPr indent="-717423" lvl="6" marL="320040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Char char="•"/>
              <a:defRPr sz="7698"/>
            </a:lvl7pPr>
            <a:lvl8pPr indent="-717423" lvl="7" marL="365760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Char char="•"/>
              <a:defRPr sz="7698"/>
            </a:lvl8pPr>
            <a:lvl9pPr indent="-717422" lvl="8" marL="411480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Char char="•"/>
              <a:defRPr sz="7698"/>
            </a:lvl9pPr>
          </a:lstStyle>
          <a:p/>
        </p:txBody>
      </p:sp>
      <p:sp>
        <p:nvSpPr>
          <p:cNvPr id="46" name="Google Shape;46;p9"/>
          <p:cNvSpPr txBox="1"/>
          <p:nvPr>
            <p:ph idx="10" type="dt"/>
          </p:nvPr>
        </p:nvSpPr>
        <p:spPr>
          <a:xfrm>
            <a:off x="21939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1" type="ftr"/>
          </p:nvPr>
        </p:nvSpPr>
        <p:spPr>
          <a:xfrm>
            <a:off x="14995525" y="30511754"/>
            <a:ext cx="139001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314547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type="title"/>
          </p:nvPr>
        </p:nvSpPr>
        <p:spPr>
          <a:xfrm>
            <a:off x="2193925" y="1317625"/>
            <a:ext cx="3950335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10" type="dt"/>
          </p:nvPr>
        </p:nvSpPr>
        <p:spPr>
          <a:xfrm>
            <a:off x="21939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11" type="ftr"/>
          </p:nvPr>
        </p:nvSpPr>
        <p:spPr>
          <a:xfrm>
            <a:off x="14995525" y="30511754"/>
            <a:ext cx="139001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314547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idx="10" type="dt"/>
          </p:nvPr>
        </p:nvSpPr>
        <p:spPr>
          <a:xfrm>
            <a:off x="21939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1" type="ftr"/>
          </p:nvPr>
        </p:nvSpPr>
        <p:spPr>
          <a:xfrm>
            <a:off x="14995525" y="30511754"/>
            <a:ext cx="139001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314547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2194563" y="1310640"/>
            <a:ext cx="14439902" cy="5577840"/>
          </a:xfrm>
          <a:prstGeom prst="rect">
            <a:avLst/>
          </a:prstGeom>
          <a:noFill/>
          <a:ln>
            <a:noFill/>
          </a:ln>
        </p:spPr>
        <p:txBody>
          <a:bodyPr anchorCtr="0" anchor="b" bIns="219425" lIns="438875" spcFirstLastPara="1" rIns="438875" wrap="square" tIns="219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9599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17160242" y="1310648"/>
            <a:ext cx="24536400" cy="28094943"/>
          </a:xfrm>
          <a:prstGeom prst="rect">
            <a:avLst/>
          </a:prstGeom>
          <a:noFill/>
          <a:ln>
            <a:noFill/>
          </a:ln>
        </p:spPr>
        <p:txBody>
          <a:bodyPr anchorCtr="0" anchor="t" bIns="219425" lIns="438875" spcFirstLastPara="1" rIns="438875" wrap="square" tIns="219425">
            <a:noAutofit/>
          </a:bodyPr>
          <a:lstStyle>
            <a:lvl1pPr indent="-1206309" lvl="0" marL="457200" algn="l">
              <a:lnSpc>
                <a:spcPct val="100000"/>
              </a:lnSpc>
              <a:spcBef>
                <a:spcPts val="3079"/>
              </a:spcBef>
              <a:spcAft>
                <a:spcPts val="0"/>
              </a:spcAft>
              <a:buClr>
                <a:schemeClr val="dk1"/>
              </a:buClr>
              <a:buSzPts val="15397"/>
              <a:buChar char="•"/>
              <a:defRPr sz="15397"/>
            </a:lvl1pPr>
            <a:lvl2pPr indent="-1079373" lvl="1" marL="914400" algn="l">
              <a:lnSpc>
                <a:spcPct val="100000"/>
              </a:lnSpc>
              <a:spcBef>
                <a:spcPts val="2680"/>
              </a:spcBef>
              <a:spcAft>
                <a:spcPts val="0"/>
              </a:spcAft>
              <a:buClr>
                <a:schemeClr val="dk1"/>
              </a:buClr>
              <a:buSzPts val="13398"/>
              <a:buChar char="–"/>
              <a:defRPr sz="13398"/>
            </a:lvl2pPr>
            <a:lvl3pPr indent="-958659" lvl="2" marL="1371600" algn="l">
              <a:lnSpc>
                <a:spcPct val="100000"/>
              </a:lnSpc>
              <a:spcBef>
                <a:spcPts val="2299"/>
              </a:spcBef>
              <a:spcAft>
                <a:spcPts val="0"/>
              </a:spcAft>
              <a:buClr>
                <a:schemeClr val="dk1"/>
              </a:buClr>
              <a:buSzPts val="11497"/>
              <a:buChar char="•"/>
              <a:defRPr sz="11497"/>
            </a:lvl3pPr>
            <a:lvl4pPr indent="-838136" lvl="3" marL="18288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599"/>
              <a:buChar char="–"/>
              <a:defRPr sz="9599"/>
            </a:lvl4pPr>
            <a:lvl5pPr indent="-838136" lvl="4" marL="22860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599"/>
              <a:buChar char="»"/>
              <a:defRPr sz="9599"/>
            </a:lvl5pPr>
            <a:lvl6pPr indent="-838136" lvl="5" marL="27432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599"/>
              <a:buChar char="•"/>
              <a:defRPr sz="9599"/>
            </a:lvl6pPr>
            <a:lvl7pPr indent="-838136" lvl="6" marL="32004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599"/>
              <a:buChar char="•"/>
              <a:defRPr sz="9599"/>
            </a:lvl7pPr>
            <a:lvl8pPr indent="-838136" lvl="7" marL="36576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599"/>
              <a:buChar char="•"/>
              <a:defRPr sz="9599"/>
            </a:lvl8pPr>
            <a:lvl9pPr indent="-838136" lvl="8" marL="41148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599"/>
              <a:buChar char="•"/>
              <a:defRPr sz="9599"/>
            </a:lvl9pPr>
          </a:lstStyle>
          <a:p/>
        </p:txBody>
      </p:sp>
      <p:sp>
        <p:nvSpPr>
          <p:cNvPr id="61" name="Google Shape;61;p12"/>
          <p:cNvSpPr txBox="1"/>
          <p:nvPr>
            <p:ph idx="2" type="body"/>
          </p:nvPr>
        </p:nvSpPr>
        <p:spPr>
          <a:xfrm>
            <a:off x="2194563" y="6888490"/>
            <a:ext cx="14439902" cy="22517102"/>
          </a:xfrm>
          <a:prstGeom prst="rect">
            <a:avLst/>
          </a:prstGeom>
          <a:noFill/>
          <a:ln>
            <a:noFill/>
          </a:ln>
        </p:spPr>
        <p:txBody>
          <a:bodyPr anchorCtr="0" anchor="t" bIns="219425" lIns="438875" spcFirstLastPara="1" rIns="438875" wrap="square" tIns="219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340"/>
              </a:spcBef>
              <a:spcAft>
                <a:spcPts val="0"/>
              </a:spcAft>
              <a:buClr>
                <a:schemeClr val="dk1"/>
              </a:buClr>
              <a:buSzPts val="6699"/>
              <a:buNone/>
              <a:defRPr sz="6699"/>
            </a:lvl1pPr>
            <a:lvl2pPr indent="-228600" lvl="1" marL="914400" algn="l">
              <a:lnSpc>
                <a:spcPct val="100000"/>
              </a:lnSpc>
              <a:spcBef>
                <a:spcPts val="1160"/>
              </a:spcBef>
              <a:spcAft>
                <a:spcPts val="0"/>
              </a:spcAft>
              <a:buClr>
                <a:schemeClr val="dk1"/>
              </a:buClr>
              <a:buSzPts val="5800"/>
              <a:buNone/>
              <a:defRPr sz="5800"/>
            </a:lvl2pPr>
            <a:lvl3pPr indent="-228600" lvl="2" marL="137160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799"/>
              <a:buNone/>
              <a:defRPr sz="4799"/>
            </a:lvl3pPr>
            <a:lvl4pPr indent="-228600" lvl="3" marL="1828800" algn="l">
              <a:lnSpc>
                <a:spcPct val="100000"/>
              </a:lnSpc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299"/>
              <a:buNone/>
              <a:defRPr sz="4299"/>
            </a:lvl4pPr>
            <a:lvl5pPr indent="-228600" lvl="4" marL="2286000" algn="l">
              <a:lnSpc>
                <a:spcPct val="100000"/>
              </a:lnSpc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299"/>
              <a:buNone/>
              <a:defRPr sz="4299"/>
            </a:lvl5pPr>
            <a:lvl6pPr indent="-228600" lvl="5" marL="2743200" algn="l">
              <a:lnSpc>
                <a:spcPct val="100000"/>
              </a:lnSpc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299"/>
              <a:buNone/>
              <a:defRPr sz="4299"/>
            </a:lvl6pPr>
            <a:lvl7pPr indent="-228600" lvl="6" marL="3200400" algn="l">
              <a:lnSpc>
                <a:spcPct val="100000"/>
              </a:lnSpc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299"/>
              <a:buNone/>
              <a:defRPr sz="4299"/>
            </a:lvl7pPr>
            <a:lvl8pPr indent="-228600" lvl="7" marL="3657600" algn="l">
              <a:lnSpc>
                <a:spcPct val="100000"/>
              </a:lnSpc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299"/>
              <a:buNone/>
              <a:defRPr sz="4299"/>
            </a:lvl8pPr>
            <a:lvl9pPr indent="-228600" lvl="8" marL="4114800" algn="l">
              <a:lnSpc>
                <a:spcPct val="100000"/>
              </a:lnSpc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299"/>
              <a:buNone/>
              <a:defRPr sz="4299"/>
            </a:lvl9pPr>
          </a:lstStyle>
          <a:p/>
        </p:txBody>
      </p:sp>
      <p:sp>
        <p:nvSpPr>
          <p:cNvPr id="62" name="Google Shape;62;p12"/>
          <p:cNvSpPr txBox="1"/>
          <p:nvPr>
            <p:ph idx="10" type="dt"/>
          </p:nvPr>
        </p:nvSpPr>
        <p:spPr>
          <a:xfrm>
            <a:off x="21939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2"/>
          <p:cNvSpPr txBox="1"/>
          <p:nvPr>
            <p:ph idx="11" type="ftr"/>
          </p:nvPr>
        </p:nvSpPr>
        <p:spPr>
          <a:xfrm>
            <a:off x="14995525" y="30511754"/>
            <a:ext cx="139001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2"/>
          <p:cNvSpPr txBox="1"/>
          <p:nvPr>
            <p:ph idx="12" type="sldNum"/>
          </p:nvPr>
        </p:nvSpPr>
        <p:spPr>
          <a:xfrm>
            <a:off x="314547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title"/>
          </p:nvPr>
        </p:nvSpPr>
        <p:spPr>
          <a:xfrm>
            <a:off x="8602982" y="23042885"/>
            <a:ext cx="26334720" cy="2720342"/>
          </a:xfrm>
          <a:prstGeom prst="rect">
            <a:avLst/>
          </a:prstGeom>
          <a:noFill/>
          <a:ln>
            <a:noFill/>
          </a:ln>
        </p:spPr>
        <p:txBody>
          <a:bodyPr anchorCtr="0" anchor="b" bIns="219425" lIns="438875" spcFirstLastPara="1" rIns="438875" wrap="square" tIns="219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9599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/>
          <p:nvPr>
            <p:ph idx="2" type="pic"/>
          </p:nvPr>
        </p:nvSpPr>
        <p:spPr>
          <a:xfrm>
            <a:off x="8602982" y="2941319"/>
            <a:ext cx="26334720" cy="1975104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3"/>
          <p:cNvSpPr txBox="1"/>
          <p:nvPr>
            <p:ph idx="1" type="body"/>
          </p:nvPr>
        </p:nvSpPr>
        <p:spPr>
          <a:xfrm>
            <a:off x="8602982" y="25763232"/>
            <a:ext cx="26334720" cy="3863339"/>
          </a:xfrm>
          <a:prstGeom prst="rect">
            <a:avLst/>
          </a:prstGeom>
          <a:noFill/>
          <a:ln>
            <a:noFill/>
          </a:ln>
        </p:spPr>
        <p:txBody>
          <a:bodyPr anchorCtr="0" anchor="t" bIns="219425" lIns="438875" spcFirstLastPara="1" rIns="438875" wrap="square" tIns="219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340"/>
              </a:spcBef>
              <a:spcAft>
                <a:spcPts val="0"/>
              </a:spcAft>
              <a:buClr>
                <a:schemeClr val="dk1"/>
              </a:buClr>
              <a:buSzPts val="6699"/>
              <a:buNone/>
              <a:defRPr sz="6699"/>
            </a:lvl1pPr>
            <a:lvl2pPr indent="-228600" lvl="1" marL="914400" algn="l">
              <a:lnSpc>
                <a:spcPct val="100000"/>
              </a:lnSpc>
              <a:spcBef>
                <a:spcPts val="1160"/>
              </a:spcBef>
              <a:spcAft>
                <a:spcPts val="0"/>
              </a:spcAft>
              <a:buClr>
                <a:schemeClr val="dk1"/>
              </a:buClr>
              <a:buSzPts val="5800"/>
              <a:buNone/>
              <a:defRPr sz="5800"/>
            </a:lvl2pPr>
            <a:lvl3pPr indent="-228600" lvl="2" marL="137160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799"/>
              <a:buNone/>
              <a:defRPr sz="4799"/>
            </a:lvl3pPr>
            <a:lvl4pPr indent="-228600" lvl="3" marL="1828800" algn="l">
              <a:lnSpc>
                <a:spcPct val="100000"/>
              </a:lnSpc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299"/>
              <a:buNone/>
              <a:defRPr sz="4299"/>
            </a:lvl4pPr>
            <a:lvl5pPr indent="-228600" lvl="4" marL="2286000" algn="l">
              <a:lnSpc>
                <a:spcPct val="100000"/>
              </a:lnSpc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299"/>
              <a:buNone/>
              <a:defRPr sz="4299"/>
            </a:lvl5pPr>
            <a:lvl6pPr indent="-228600" lvl="5" marL="2743200" algn="l">
              <a:lnSpc>
                <a:spcPct val="100000"/>
              </a:lnSpc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299"/>
              <a:buNone/>
              <a:defRPr sz="4299"/>
            </a:lvl6pPr>
            <a:lvl7pPr indent="-228600" lvl="6" marL="3200400" algn="l">
              <a:lnSpc>
                <a:spcPct val="100000"/>
              </a:lnSpc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299"/>
              <a:buNone/>
              <a:defRPr sz="4299"/>
            </a:lvl7pPr>
            <a:lvl8pPr indent="-228600" lvl="7" marL="3657600" algn="l">
              <a:lnSpc>
                <a:spcPct val="100000"/>
              </a:lnSpc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299"/>
              <a:buNone/>
              <a:defRPr sz="4299"/>
            </a:lvl8pPr>
            <a:lvl9pPr indent="-228600" lvl="8" marL="4114800" algn="l">
              <a:lnSpc>
                <a:spcPct val="100000"/>
              </a:lnSpc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299"/>
              <a:buNone/>
              <a:defRPr sz="4299"/>
            </a:lvl9pPr>
          </a:lstStyle>
          <a:p/>
        </p:txBody>
      </p:sp>
      <p:sp>
        <p:nvSpPr>
          <p:cNvPr id="69" name="Google Shape;69;p13"/>
          <p:cNvSpPr txBox="1"/>
          <p:nvPr>
            <p:ph idx="10" type="dt"/>
          </p:nvPr>
        </p:nvSpPr>
        <p:spPr>
          <a:xfrm>
            <a:off x="21939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11" type="ftr"/>
          </p:nvPr>
        </p:nvSpPr>
        <p:spPr>
          <a:xfrm>
            <a:off x="14995525" y="30511754"/>
            <a:ext cx="139001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314547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86274"/>
          </a:schemeClr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/>
          <p:nvPr>
            <p:ph type="title"/>
          </p:nvPr>
        </p:nvSpPr>
        <p:spPr>
          <a:xfrm>
            <a:off x="2193925" y="1317625"/>
            <a:ext cx="3950335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4"/>
          <p:cNvSpPr txBox="1"/>
          <p:nvPr>
            <p:ph idx="1" type="body"/>
          </p:nvPr>
        </p:nvSpPr>
        <p:spPr>
          <a:xfrm>
            <a:off x="2193925" y="7680328"/>
            <a:ext cx="39503350" cy="21726526"/>
          </a:xfrm>
          <a:prstGeom prst="rect">
            <a:avLst/>
          </a:prstGeom>
          <a:noFill/>
          <a:ln>
            <a:noFill/>
          </a:ln>
        </p:spPr>
        <p:txBody>
          <a:bodyPr anchorCtr="0" anchor="t" bIns="219425" lIns="438875" spcFirstLastPara="1" rIns="438875" wrap="square" tIns="219425">
            <a:noAutofit/>
          </a:bodyPr>
          <a:lstStyle>
            <a:lvl1pPr indent="-1206309" lvl="0" marL="457200" marR="0" rtl="0" algn="l">
              <a:lnSpc>
                <a:spcPct val="100000"/>
              </a:lnSpc>
              <a:spcBef>
                <a:spcPts val="3079"/>
              </a:spcBef>
              <a:spcAft>
                <a:spcPts val="0"/>
              </a:spcAft>
              <a:buClr>
                <a:schemeClr val="dk1"/>
              </a:buClr>
              <a:buSzPts val="15397"/>
              <a:buFont typeface="Arial"/>
              <a:buChar char="•"/>
              <a:defRPr b="0" i="0" sz="153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373" lvl="1" marL="914400" marR="0" rtl="0" algn="l">
              <a:lnSpc>
                <a:spcPct val="100000"/>
              </a:lnSpc>
              <a:spcBef>
                <a:spcPts val="2680"/>
              </a:spcBef>
              <a:spcAft>
                <a:spcPts val="0"/>
              </a:spcAft>
              <a:buClr>
                <a:schemeClr val="dk1"/>
              </a:buClr>
              <a:buSzPts val="13398"/>
              <a:buFont typeface="Arial"/>
              <a:buChar char="–"/>
              <a:defRPr b="0" i="0" sz="133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958659" lvl="2" marL="1371600" marR="0" rtl="0" algn="l">
              <a:lnSpc>
                <a:spcPct val="100000"/>
              </a:lnSpc>
              <a:spcBef>
                <a:spcPts val="2299"/>
              </a:spcBef>
              <a:spcAft>
                <a:spcPts val="0"/>
              </a:spcAft>
              <a:buClr>
                <a:schemeClr val="dk1"/>
              </a:buClr>
              <a:buSzPts val="11497"/>
              <a:buFont typeface="Arial"/>
              <a:buChar char="•"/>
              <a:defRPr b="0" i="0" sz="114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38136" lvl="3" marL="1828800" marR="0" rtl="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599"/>
              <a:buFont typeface="Arial"/>
              <a:buChar char="–"/>
              <a:defRPr b="0" i="0" sz="9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38136" lvl="4" marL="2286000" marR="0" rtl="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599"/>
              <a:buFont typeface="Arial"/>
              <a:buChar char="»"/>
              <a:defRPr b="0" i="0" sz="9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38136" lvl="5" marL="2743200" marR="0" rtl="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599"/>
              <a:buFont typeface="Arial"/>
              <a:buChar char="•"/>
              <a:defRPr b="0" i="0" sz="9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38136" lvl="6" marL="3200400" marR="0" rtl="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599"/>
              <a:buFont typeface="Arial"/>
              <a:buChar char="•"/>
              <a:defRPr b="0" i="0" sz="9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38136" lvl="7" marL="3657600" marR="0" rtl="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599"/>
              <a:buFont typeface="Arial"/>
              <a:buChar char="•"/>
              <a:defRPr b="0" i="0" sz="9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38136" lvl="8" marL="4114800" marR="0" rtl="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599"/>
              <a:buFont typeface="Arial"/>
              <a:buChar char="•"/>
              <a:defRPr b="0" i="0" sz="9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4"/>
          <p:cNvSpPr txBox="1"/>
          <p:nvPr>
            <p:ph idx="10" type="dt"/>
          </p:nvPr>
        </p:nvSpPr>
        <p:spPr>
          <a:xfrm>
            <a:off x="21939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4"/>
          <p:cNvSpPr txBox="1"/>
          <p:nvPr>
            <p:ph idx="11" type="ftr"/>
          </p:nvPr>
        </p:nvSpPr>
        <p:spPr>
          <a:xfrm>
            <a:off x="14995525" y="30511754"/>
            <a:ext cx="139001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4"/>
          <p:cNvSpPr txBox="1"/>
          <p:nvPr>
            <p:ph idx="12" type="sldNum"/>
          </p:nvPr>
        </p:nvSpPr>
        <p:spPr>
          <a:xfrm>
            <a:off x="314547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0" Type="http://schemas.openxmlformats.org/officeDocument/2006/relationships/image" Target="../media/image12.png"/><Relationship Id="rId22" Type="http://schemas.openxmlformats.org/officeDocument/2006/relationships/image" Target="../media/image16.png"/><Relationship Id="rId21" Type="http://schemas.openxmlformats.org/officeDocument/2006/relationships/image" Target="../media/image18.png"/><Relationship Id="rId24" Type="http://schemas.openxmlformats.org/officeDocument/2006/relationships/image" Target="../media/image20.png"/><Relationship Id="rId23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image" Target="../media/image10.png"/><Relationship Id="rId26" Type="http://schemas.openxmlformats.org/officeDocument/2006/relationships/image" Target="../media/image25.png"/><Relationship Id="rId25" Type="http://schemas.openxmlformats.org/officeDocument/2006/relationships/image" Target="../media/image22.png"/><Relationship Id="rId27" Type="http://schemas.openxmlformats.org/officeDocument/2006/relationships/image" Target="../media/image23.png"/><Relationship Id="rId5" Type="http://schemas.openxmlformats.org/officeDocument/2006/relationships/image" Target="../media/image5.png"/><Relationship Id="rId6" Type="http://schemas.openxmlformats.org/officeDocument/2006/relationships/hyperlink" Target="https://doi.org/10.1038/nri.2015.5" TargetMode="External"/><Relationship Id="rId7" Type="http://schemas.openxmlformats.org/officeDocument/2006/relationships/hyperlink" Target="https://medium.com/@chyun55555/how-to-find-the-optimal-number-of-clusters-with-r-dbf84988388b" TargetMode="External"/><Relationship Id="rId8" Type="http://schemas.openxmlformats.org/officeDocument/2006/relationships/image" Target="../media/image3.png"/><Relationship Id="rId11" Type="http://schemas.openxmlformats.org/officeDocument/2006/relationships/image" Target="../media/image6.png"/><Relationship Id="rId10" Type="http://schemas.openxmlformats.org/officeDocument/2006/relationships/image" Target="../media/image2.png"/><Relationship Id="rId13" Type="http://schemas.openxmlformats.org/officeDocument/2006/relationships/image" Target="../media/image7.png"/><Relationship Id="rId12" Type="http://schemas.openxmlformats.org/officeDocument/2006/relationships/image" Target="../media/image9.png"/><Relationship Id="rId15" Type="http://schemas.openxmlformats.org/officeDocument/2006/relationships/image" Target="../media/image8.png"/><Relationship Id="rId14" Type="http://schemas.openxmlformats.org/officeDocument/2006/relationships/image" Target="../media/image11.png"/><Relationship Id="rId17" Type="http://schemas.openxmlformats.org/officeDocument/2006/relationships/image" Target="../media/image14.png"/><Relationship Id="rId16" Type="http://schemas.openxmlformats.org/officeDocument/2006/relationships/image" Target="../media/image15.png"/><Relationship Id="rId19" Type="http://schemas.openxmlformats.org/officeDocument/2006/relationships/image" Target="../media/image17.png"/><Relationship Id="rId18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40" Type="http://schemas.openxmlformats.org/officeDocument/2006/relationships/image" Target="../media/image25.png"/><Relationship Id="rId20" Type="http://schemas.openxmlformats.org/officeDocument/2006/relationships/image" Target="../media/image33.png"/><Relationship Id="rId41" Type="http://schemas.openxmlformats.org/officeDocument/2006/relationships/image" Target="../media/image23.png"/><Relationship Id="rId22" Type="http://schemas.openxmlformats.org/officeDocument/2006/relationships/image" Target="../media/image32.png"/><Relationship Id="rId21" Type="http://schemas.openxmlformats.org/officeDocument/2006/relationships/image" Target="../media/image36.png"/><Relationship Id="rId24" Type="http://schemas.openxmlformats.org/officeDocument/2006/relationships/image" Target="../media/image37.png"/><Relationship Id="rId23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1.png"/><Relationship Id="rId26" Type="http://schemas.openxmlformats.org/officeDocument/2006/relationships/image" Target="../media/image70.png"/><Relationship Id="rId25" Type="http://schemas.openxmlformats.org/officeDocument/2006/relationships/image" Target="../media/image30.png"/><Relationship Id="rId28" Type="http://schemas.openxmlformats.org/officeDocument/2006/relationships/image" Target="../media/image75.png"/><Relationship Id="rId27" Type="http://schemas.openxmlformats.org/officeDocument/2006/relationships/image" Target="../media/image72.png"/><Relationship Id="rId5" Type="http://schemas.openxmlformats.org/officeDocument/2006/relationships/image" Target="../media/image2.png"/><Relationship Id="rId6" Type="http://schemas.openxmlformats.org/officeDocument/2006/relationships/image" Target="../media/image6.png"/><Relationship Id="rId29" Type="http://schemas.openxmlformats.org/officeDocument/2006/relationships/image" Target="../media/image71.png"/><Relationship Id="rId7" Type="http://schemas.openxmlformats.org/officeDocument/2006/relationships/image" Target="../media/image11.png"/><Relationship Id="rId8" Type="http://schemas.openxmlformats.org/officeDocument/2006/relationships/image" Target="../media/image8.png"/><Relationship Id="rId31" Type="http://schemas.openxmlformats.org/officeDocument/2006/relationships/image" Target="../media/image43.png"/><Relationship Id="rId30" Type="http://schemas.openxmlformats.org/officeDocument/2006/relationships/image" Target="../media/image73.png"/><Relationship Id="rId11" Type="http://schemas.openxmlformats.org/officeDocument/2006/relationships/image" Target="../media/image24.png"/><Relationship Id="rId33" Type="http://schemas.openxmlformats.org/officeDocument/2006/relationships/image" Target="../media/image53.png"/><Relationship Id="rId10" Type="http://schemas.openxmlformats.org/officeDocument/2006/relationships/image" Target="../media/image27.png"/><Relationship Id="rId32" Type="http://schemas.openxmlformats.org/officeDocument/2006/relationships/image" Target="../media/image69.png"/><Relationship Id="rId13" Type="http://schemas.openxmlformats.org/officeDocument/2006/relationships/image" Target="../media/image45.png"/><Relationship Id="rId35" Type="http://schemas.openxmlformats.org/officeDocument/2006/relationships/image" Target="../media/image68.png"/><Relationship Id="rId12" Type="http://schemas.openxmlformats.org/officeDocument/2006/relationships/image" Target="../media/image31.png"/><Relationship Id="rId34" Type="http://schemas.openxmlformats.org/officeDocument/2006/relationships/image" Target="../media/image85.png"/><Relationship Id="rId15" Type="http://schemas.openxmlformats.org/officeDocument/2006/relationships/image" Target="../media/image29.png"/><Relationship Id="rId37" Type="http://schemas.openxmlformats.org/officeDocument/2006/relationships/image" Target="../media/image17.png"/><Relationship Id="rId14" Type="http://schemas.openxmlformats.org/officeDocument/2006/relationships/image" Target="../media/image44.png"/><Relationship Id="rId36" Type="http://schemas.openxmlformats.org/officeDocument/2006/relationships/image" Target="../media/image19.png"/><Relationship Id="rId17" Type="http://schemas.openxmlformats.org/officeDocument/2006/relationships/image" Target="../media/image35.png"/><Relationship Id="rId39" Type="http://schemas.openxmlformats.org/officeDocument/2006/relationships/image" Target="../media/image18.png"/><Relationship Id="rId16" Type="http://schemas.openxmlformats.org/officeDocument/2006/relationships/image" Target="../media/image28.png"/><Relationship Id="rId38" Type="http://schemas.openxmlformats.org/officeDocument/2006/relationships/image" Target="../media/image12.png"/><Relationship Id="rId19" Type="http://schemas.openxmlformats.org/officeDocument/2006/relationships/image" Target="../media/image34.png"/><Relationship Id="rId18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20" Type="http://schemas.openxmlformats.org/officeDocument/2006/relationships/image" Target="../media/image52.png"/><Relationship Id="rId22" Type="http://schemas.openxmlformats.org/officeDocument/2006/relationships/image" Target="../media/image49.png"/><Relationship Id="rId21" Type="http://schemas.openxmlformats.org/officeDocument/2006/relationships/image" Target="../media/image50.png"/><Relationship Id="rId24" Type="http://schemas.openxmlformats.org/officeDocument/2006/relationships/image" Target="../media/image54.png"/><Relationship Id="rId23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9.png"/><Relationship Id="rId4" Type="http://schemas.openxmlformats.org/officeDocument/2006/relationships/image" Target="../media/image5.png"/><Relationship Id="rId9" Type="http://schemas.openxmlformats.org/officeDocument/2006/relationships/image" Target="../media/image11.png"/><Relationship Id="rId26" Type="http://schemas.openxmlformats.org/officeDocument/2006/relationships/image" Target="../media/image56.png"/><Relationship Id="rId25" Type="http://schemas.openxmlformats.org/officeDocument/2006/relationships/image" Target="../media/image60.png"/><Relationship Id="rId28" Type="http://schemas.openxmlformats.org/officeDocument/2006/relationships/image" Target="../media/image57.png"/><Relationship Id="rId27" Type="http://schemas.openxmlformats.org/officeDocument/2006/relationships/image" Target="../media/image59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29" Type="http://schemas.openxmlformats.org/officeDocument/2006/relationships/image" Target="../media/image61.png"/><Relationship Id="rId7" Type="http://schemas.openxmlformats.org/officeDocument/2006/relationships/image" Target="../media/image2.png"/><Relationship Id="rId8" Type="http://schemas.openxmlformats.org/officeDocument/2006/relationships/image" Target="../media/image6.png"/><Relationship Id="rId31" Type="http://schemas.openxmlformats.org/officeDocument/2006/relationships/image" Target="../media/image63.png"/><Relationship Id="rId30" Type="http://schemas.openxmlformats.org/officeDocument/2006/relationships/image" Target="../media/image58.png"/><Relationship Id="rId11" Type="http://schemas.openxmlformats.org/officeDocument/2006/relationships/image" Target="../media/image25.png"/><Relationship Id="rId10" Type="http://schemas.openxmlformats.org/officeDocument/2006/relationships/image" Target="../media/image8.png"/><Relationship Id="rId32" Type="http://schemas.openxmlformats.org/officeDocument/2006/relationships/image" Target="../media/image62.png"/><Relationship Id="rId13" Type="http://schemas.openxmlformats.org/officeDocument/2006/relationships/image" Target="../media/image41.png"/><Relationship Id="rId12" Type="http://schemas.openxmlformats.org/officeDocument/2006/relationships/image" Target="../media/image23.png"/><Relationship Id="rId15" Type="http://schemas.openxmlformats.org/officeDocument/2006/relationships/image" Target="../media/image40.png"/><Relationship Id="rId14" Type="http://schemas.openxmlformats.org/officeDocument/2006/relationships/image" Target="../media/image42.png"/><Relationship Id="rId17" Type="http://schemas.openxmlformats.org/officeDocument/2006/relationships/image" Target="../media/image51.png"/><Relationship Id="rId16" Type="http://schemas.openxmlformats.org/officeDocument/2006/relationships/image" Target="../media/image38.png"/><Relationship Id="rId19" Type="http://schemas.openxmlformats.org/officeDocument/2006/relationships/image" Target="../media/image46.png"/><Relationship Id="rId18" Type="http://schemas.openxmlformats.org/officeDocument/2006/relationships/image" Target="../media/image47.png"/></Relationships>
</file>

<file path=ppt/slides/_rels/slide4.xml.rels><?xml version="1.0" encoding="UTF-8" standalone="yes"?><Relationships xmlns="http://schemas.openxmlformats.org/package/2006/relationships"><Relationship Id="rId40" Type="http://schemas.openxmlformats.org/officeDocument/2006/relationships/image" Target="../media/image95.png"/><Relationship Id="rId42" Type="http://schemas.openxmlformats.org/officeDocument/2006/relationships/image" Target="../media/image93.png"/><Relationship Id="rId41" Type="http://schemas.openxmlformats.org/officeDocument/2006/relationships/image" Target="../media/image101.png"/><Relationship Id="rId44" Type="http://schemas.openxmlformats.org/officeDocument/2006/relationships/image" Target="../media/image107.png"/><Relationship Id="rId43" Type="http://schemas.openxmlformats.org/officeDocument/2006/relationships/image" Target="../media/image104.png"/><Relationship Id="rId46" Type="http://schemas.openxmlformats.org/officeDocument/2006/relationships/image" Target="../media/image103.png"/><Relationship Id="rId45" Type="http://schemas.openxmlformats.org/officeDocument/2006/relationships/image" Target="../media/image10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9" Type="http://schemas.openxmlformats.org/officeDocument/2006/relationships/image" Target="../media/image61.png"/><Relationship Id="rId48" Type="http://schemas.openxmlformats.org/officeDocument/2006/relationships/image" Target="../media/image105.png"/><Relationship Id="rId47" Type="http://schemas.openxmlformats.org/officeDocument/2006/relationships/image" Target="../media/image99.png"/><Relationship Id="rId49" Type="http://schemas.openxmlformats.org/officeDocument/2006/relationships/image" Target="../media/image109.png"/><Relationship Id="rId5" Type="http://schemas.openxmlformats.org/officeDocument/2006/relationships/image" Target="../media/image60.png"/><Relationship Id="rId6" Type="http://schemas.openxmlformats.org/officeDocument/2006/relationships/image" Target="../media/image56.png"/><Relationship Id="rId7" Type="http://schemas.openxmlformats.org/officeDocument/2006/relationships/image" Target="../media/image59.png"/><Relationship Id="rId8" Type="http://schemas.openxmlformats.org/officeDocument/2006/relationships/image" Target="../media/image57.png"/><Relationship Id="rId31" Type="http://schemas.openxmlformats.org/officeDocument/2006/relationships/image" Target="../media/image83.png"/><Relationship Id="rId30" Type="http://schemas.openxmlformats.org/officeDocument/2006/relationships/image" Target="../media/image88.png"/><Relationship Id="rId33" Type="http://schemas.openxmlformats.org/officeDocument/2006/relationships/image" Target="../media/image91.png"/><Relationship Id="rId32" Type="http://schemas.openxmlformats.org/officeDocument/2006/relationships/image" Target="../media/image92.png"/><Relationship Id="rId35" Type="http://schemas.openxmlformats.org/officeDocument/2006/relationships/image" Target="../media/image97.png"/><Relationship Id="rId34" Type="http://schemas.openxmlformats.org/officeDocument/2006/relationships/image" Target="../media/image90.png"/><Relationship Id="rId37" Type="http://schemas.openxmlformats.org/officeDocument/2006/relationships/image" Target="../media/image94.png"/><Relationship Id="rId36" Type="http://schemas.openxmlformats.org/officeDocument/2006/relationships/image" Target="../media/image84.png"/><Relationship Id="rId39" Type="http://schemas.openxmlformats.org/officeDocument/2006/relationships/image" Target="../media/image100.png"/><Relationship Id="rId38" Type="http://schemas.openxmlformats.org/officeDocument/2006/relationships/image" Target="../media/image98.png"/><Relationship Id="rId20" Type="http://schemas.openxmlformats.org/officeDocument/2006/relationships/image" Target="../media/image82.png"/><Relationship Id="rId22" Type="http://schemas.openxmlformats.org/officeDocument/2006/relationships/image" Target="../media/image86.png"/><Relationship Id="rId21" Type="http://schemas.openxmlformats.org/officeDocument/2006/relationships/image" Target="../media/image81.png"/><Relationship Id="rId24" Type="http://schemas.openxmlformats.org/officeDocument/2006/relationships/image" Target="../media/image80.png"/><Relationship Id="rId23" Type="http://schemas.openxmlformats.org/officeDocument/2006/relationships/image" Target="../media/image77.png"/><Relationship Id="rId60" Type="http://schemas.openxmlformats.org/officeDocument/2006/relationships/image" Target="../media/image117.png"/><Relationship Id="rId26" Type="http://schemas.openxmlformats.org/officeDocument/2006/relationships/image" Target="../media/image78.png"/><Relationship Id="rId25" Type="http://schemas.openxmlformats.org/officeDocument/2006/relationships/image" Target="../media/image96.png"/><Relationship Id="rId28" Type="http://schemas.openxmlformats.org/officeDocument/2006/relationships/image" Target="../media/image87.png"/><Relationship Id="rId27" Type="http://schemas.openxmlformats.org/officeDocument/2006/relationships/image" Target="../media/image79.png"/><Relationship Id="rId29" Type="http://schemas.openxmlformats.org/officeDocument/2006/relationships/image" Target="../media/image76.png"/><Relationship Id="rId51" Type="http://schemas.openxmlformats.org/officeDocument/2006/relationships/image" Target="../media/image112.png"/><Relationship Id="rId50" Type="http://schemas.openxmlformats.org/officeDocument/2006/relationships/image" Target="../media/image102.png"/><Relationship Id="rId53" Type="http://schemas.openxmlformats.org/officeDocument/2006/relationships/image" Target="../media/image113.png"/><Relationship Id="rId52" Type="http://schemas.openxmlformats.org/officeDocument/2006/relationships/image" Target="../media/image111.png"/><Relationship Id="rId11" Type="http://schemas.openxmlformats.org/officeDocument/2006/relationships/image" Target="../media/image63.png"/><Relationship Id="rId55" Type="http://schemas.openxmlformats.org/officeDocument/2006/relationships/image" Target="../media/image115.png"/><Relationship Id="rId10" Type="http://schemas.openxmlformats.org/officeDocument/2006/relationships/image" Target="../media/image58.png"/><Relationship Id="rId54" Type="http://schemas.openxmlformats.org/officeDocument/2006/relationships/image" Target="../media/image108.png"/><Relationship Id="rId13" Type="http://schemas.openxmlformats.org/officeDocument/2006/relationships/image" Target="../media/image1.png"/><Relationship Id="rId57" Type="http://schemas.openxmlformats.org/officeDocument/2006/relationships/image" Target="../media/image114.png"/><Relationship Id="rId12" Type="http://schemas.openxmlformats.org/officeDocument/2006/relationships/image" Target="../media/image62.png"/><Relationship Id="rId56" Type="http://schemas.openxmlformats.org/officeDocument/2006/relationships/image" Target="../media/image110.png"/><Relationship Id="rId15" Type="http://schemas.openxmlformats.org/officeDocument/2006/relationships/image" Target="../media/image64.png"/><Relationship Id="rId59" Type="http://schemas.openxmlformats.org/officeDocument/2006/relationships/image" Target="../media/image116.png"/><Relationship Id="rId14" Type="http://schemas.openxmlformats.org/officeDocument/2006/relationships/image" Target="../media/image66.png"/><Relationship Id="rId58" Type="http://schemas.openxmlformats.org/officeDocument/2006/relationships/image" Target="../media/image118.png"/><Relationship Id="rId17" Type="http://schemas.openxmlformats.org/officeDocument/2006/relationships/image" Target="../media/image67.png"/><Relationship Id="rId16" Type="http://schemas.openxmlformats.org/officeDocument/2006/relationships/image" Target="../media/image24.png"/><Relationship Id="rId19" Type="http://schemas.openxmlformats.org/officeDocument/2006/relationships/image" Target="../media/image89.png"/><Relationship Id="rId18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b="13892" l="6835" r="6749" t="17061"/>
          <a:stretch/>
        </p:blipFill>
        <p:spPr>
          <a:xfrm>
            <a:off x="883975" y="11699438"/>
            <a:ext cx="10579151" cy="59169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p1"/>
          <p:cNvGrpSpPr/>
          <p:nvPr/>
        </p:nvGrpSpPr>
        <p:grpSpPr>
          <a:xfrm>
            <a:off x="12506275" y="19195975"/>
            <a:ext cx="11948150" cy="8988100"/>
            <a:chOff x="12506275" y="18662575"/>
            <a:chExt cx="11948150" cy="8988100"/>
          </a:xfrm>
        </p:grpSpPr>
        <p:pic>
          <p:nvPicPr>
            <p:cNvPr id="90" name="Google Shape;90;p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506275" y="18960625"/>
              <a:ext cx="11830050" cy="869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p1"/>
            <p:cNvSpPr txBox="1"/>
            <p:nvPr/>
          </p:nvSpPr>
          <p:spPr>
            <a:xfrm>
              <a:off x="23050425" y="25971150"/>
              <a:ext cx="14040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MDD</a:t>
              </a:r>
              <a:endPara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Control</a:t>
              </a:r>
              <a:endPara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2" name="Google Shape;92;p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>
              <a:off x="22473400" y="26357850"/>
              <a:ext cx="762000" cy="381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"/>
            <p:cNvSpPr txBox="1"/>
            <p:nvPr/>
          </p:nvSpPr>
          <p:spPr>
            <a:xfrm>
              <a:off x="12811075" y="18662575"/>
              <a:ext cx="1781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IFBAP</a:t>
              </a:r>
              <a:endParaRPr sz="2500"/>
            </a:p>
          </p:txBody>
        </p:sp>
        <p:sp>
          <p:nvSpPr>
            <p:cNvPr id="94" name="Google Shape;94;p1"/>
            <p:cNvSpPr txBox="1"/>
            <p:nvPr/>
          </p:nvSpPr>
          <p:spPr>
            <a:xfrm>
              <a:off x="14639875" y="18662575"/>
              <a:ext cx="1781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CRP</a:t>
              </a:r>
              <a:endParaRPr sz="2500"/>
            </a:p>
          </p:txBody>
        </p:sp>
        <p:sp>
          <p:nvSpPr>
            <p:cNvPr id="95" name="Google Shape;95;p1"/>
            <p:cNvSpPr txBox="1"/>
            <p:nvPr/>
          </p:nvSpPr>
          <p:spPr>
            <a:xfrm>
              <a:off x="16697275" y="18662575"/>
              <a:ext cx="1781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IL1b</a:t>
              </a:r>
              <a:endParaRPr sz="2500"/>
            </a:p>
          </p:txBody>
        </p:sp>
        <p:sp>
          <p:nvSpPr>
            <p:cNvPr id="96" name="Google Shape;96;p1"/>
            <p:cNvSpPr txBox="1"/>
            <p:nvPr/>
          </p:nvSpPr>
          <p:spPr>
            <a:xfrm>
              <a:off x="18678475" y="18662575"/>
              <a:ext cx="1781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IL1ra</a:t>
              </a:r>
              <a:endParaRPr sz="2500"/>
            </a:p>
          </p:txBody>
        </p:sp>
        <p:sp>
          <p:nvSpPr>
            <p:cNvPr id="97" name="Google Shape;97;p1"/>
            <p:cNvSpPr txBox="1"/>
            <p:nvPr/>
          </p:nvSpPr>
          <p:spPr>
            <a:xfrm>
              <a:off x="20583475" y="18662575"/>
              <a:ext cx="1781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IL2</a:t>
              </a:r>
              <a:endParaRPr sz="2500"/>
            </a:p>
          </p:txBody>
        </p:sp>
        <p:sp>
          <p:nvSpPr>
            <p:cNvPr id="98" name="Google Shape;98;p1"/>
            <p:cNvSpPr txBox="1"/>
            <p:nvPr/>
          </p:nvSpPr>
          <p:spPr>
            <a:xfrm>
              <a:off x="22488475" y="18662575"/>
              <a:ext cx="1781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IL4</a:t>
              </a:r>
              <a:endParaRPr sz="2500"/>
            </a:p>
          </p:txBody>
        </p:sp>
        <p:sp>
          <p:nvSpPr>
            <p:cNvPr id="99" name="Google Shape;99;p1"/>
            <p:cNvSpPr txBox="1"/>
            <p:nvPr/>
          </p:nvSpPr>
          <p:spPr>
            <a:xfrm>
              <a:off x="12811075" y="20415175"/>
              <a:ext cx="1781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IL5</a:t>
              </a:r>
              <a:endParaRPr sz="2500"/>
            </a:p>
          </p:txBody>
        </p:sp>
        <p:sp>
          <p:nvSpPr>
            <p:cNvPr id="100" name="Google Shape;100;p1"/>
            <p:cNvSpPr txBox="1"/>
            <p:nvPr/>
          </p:nvSpPr>
          <p:spPr>
            <a:xfrm>
              <a:off x="14639875" y="20415175"/>
              <a:ext cx="1781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IL6</a:t>
              </a:r>
              <a:endParaRPr sz="2500"/>
            </a:p>
          </p:txBody>
        </p:sp>
        <p:sp>
          <p:nvSpPr>
            <p:cNvPr id="101" name="Google Shape;101;p1"/>
            <p:cNvSpPr txBox="1"/>
            <p:nvPr/>
          </p:nvSpPr>
          <p:spPr>
            <a:xfrm>
              <a:off x="16697275" y="20415175"/>
              <a:ext cx="1781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IL7</a:t>
              </a:r>
              <a:endParaRPr sz="2500"/>
            </a:p>
          </p:txBody>
        </p:sp>
        <p:sp>
          <p:nvSpPr>
            <p:cNvPr id="102" name="Google Shape;102;p1"/>
            <p:cNvSpPr txBox="1"/>
            <p:nvPr/>
          </p:nvSpPr>
          <p:spPr>
            <a:xfrm>
              <a:off x="18678475" y="20415175"/>
              <a:ext cx="1781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IL8</a:t>
              </a:r>
              <a:endParaRPr sz="2500"/>
            </a:p>
          </p:txBody>
        </p:sp>
        <p:sp>
          <p:nvSpPr>
            <p:cNvPr id="103" name="Google Shape;103;p1"/>
            <p:cNvSpPr txBox="1"/>
            <p:nvPr/>
          </p:nvSpPr>
          <p:spPr>
            <a:xfrm>
              <a:off x="20583475" y="20415175"/>
              <a:ext cx="1781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IL9</a:t>
              </a:r>
              <a:endParaRPr sz="2500"/>
            </a:p>
          </p:txBody>
        </p:sp>
        <p:sp>
          <p:nvSpPr>
            <p:cNvPr id="104" name="Google Shape;104;p1"/>
            <p:cNvSpPr txBox="1"/>
            <p:nvPr/>
          </p:nvSpPr>
          <p:spPr>
            <a:xfrm>
              <a:off x="22488475" y="20415175"/>
              <a:ext cx="1781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IL10</a:t>
              </a:r>
              <a:endParaRPr sz="2500"/>
            </a:p>
          </p:txBody>
        </p:sp>
        <p:sp>
          <p:nvSpPr>
            <p:cNvPr id="105" name="Google Shape;105;p1"/>
            <p:cNvSpPr txBox="1"/>
            <p:nvPr/>
          </p:nvSpPr>
          <p:spPr>
            <a:xfrm>
              <a:off x="12811075" y="22167775"/>
              <a:ext cx="1781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IL12</a:t>
              </a:r>
              <a:endParaRPr sz="2500"/>
            </a:p>
          </p:txBody>
        </p:sp>
        <p:sp>
          <p:nvSpPr>
            <p:cNvPr id="106" name="Google Shape;106;p1"/>
            <p:cNvSpPr txBox="1"/>
            <p:nvPr/>
          </p:nvSpPr>
          <p:spPr>
            <a:xfrm>
              <a:off x="14639875" y="22167775"/>
              <a:ext cx="1781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IL13</a:t>
              </a:r>
              <a:endParaRPr sz="2500"/>
            </a:p>
          </p:txBody>
        </p:sp>
        <p:sp>
          <p:nvSpPr>
            <p:cNvPr id="107" name="Google Shape;107;p1"/>
            <p:cNvSpPr txBox="1"/>
            <p:nvPr/>
          </p:nvSpPr>
          <p:spPr>
            <a:xfrm>
              <a:off x="16697275" y="22167775"/>
              <a:ext cx="1781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IL15</a:t>
              </a:r>
              <a:endParaRPr sz="2500"/>
            </a:p>
          </p:txBody>
        </p:sp>
        <p:sp>
          <p:nvSpPr>
            <p:cNvPr id="108" name="Google Shape;108;p1"/>
            <p:cNvSpPr txBox="1"/>
            <p:nvPr/>
          </p:nvSpPr>
          <p:spPr>
            <a:xfrm>
              <a:off x="18678475" y="22167775"/>
              <a:ext cx="1781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IL17</a:t>
              </a:r>
              <a:endParaRPr sz="2500"/>
            </a:p>
          </p:txBody>
        </p:sp>
        <p:sp>
          <p:nvSpPr>
            <p:cNvPr id="109" name="Google Shape;109;p1"/>
            <p:cNvSpPr txBox="1"/>
            <p:nvPr/>
          </p:nvSpPr>
          <p:spPr>
            <a:xfrm>
              <a:off x="20583475" y="22167775"/>
              <a:ext cx="1781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Eotaxin</a:t>
              </a:r>
              <a:endParaRPr sz="2500"/>
            </a:p>
          </p:txBody>
        </p:sp>
        <p:sp>
          <p:nvSpPr>
            <p:cNvPr id="110" name="Google Shape;110;p1"/>
            <p:cNvSpPr txBox="1"/>
            <p:nvPr/>
          </p:nvSpPr>
          <p:spPr>
            <a:xfrm>
              <a:off x="22488475" y="22167775"/>
              <a:ext cx="1781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FGF</a:t>
              </a:r>
              <a:endParaRPr sz="2500"/>
            </a:p>
          </p:txBody>
        </p:sp>
        <p:sp>
          <p:nvSpPr>
            <p:cNvPr id="111" name="Google Shape;111;p1"/>
            <p:cNvSpPr txBox="1"/>
            <p:nvPr/>
          </p:nvSpPr>
          <p:spPr>
            <a:xfrm>
              <a:off x="12811075" y="23844175"/>
              <a:ext cx="1781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G-CSF</a:t>
              </a:r>
              <a:endParaRPr sz="2500"/>
            </a:p>
          </p:txBody>
        </p:sp>
        <p:sp>
          <p:nvSpPr>
            <p:cNvPr id="112" name="Google Shape;112;p1"/>
            <p:cNvSpPr txBox="1"/>
            <p:nvPr/>
          </p:nvSpPr>
          <p:spPr>
            <a:xfrm>
              <a:off x="14639875" y="23844175"/>
              <a:ext cx="1781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GM-CSF</a:t>
              </a:r>
              <a:endParaRPr sz="2500"/>
            </a:p>
          </p:txBody>
        </p:sp>
        <p:sp>
          <p:nvSpPr>
            <p:cNvPr id="113" name="Google Shape;113;p1"/>
            <p:cNvSpPr txBox="1"/>
            <p:nvPr/>
          </p:nvSpPr>
          <p:spPr>
            <a:xfrm>
              <a:off x="16697275" y="23844175"/>
              <a:ext cx="1781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IFN</a:t>
              </a:r>
              <a:endParaRPr sz="2500"/>
            </a:p>
          </p:txBody>
        </p:sp>
        <p:sp>
          <p:nvSpPr>
            <p:cNvPr id="114" name="Google Shape;114;p1"/>
            <p:cNvSpPr txBox="1"/>
            <p:nvPr/>
          </p:nvSpPr>
          <p:spPr>
            <a:xfrm>
              <a:off x="18678475" y="23844175"/>
              <a:ext cx="1781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IP10</a:t>
              </a:r>
              <a:endParaRPr sz="2500"/>
            </a:p>
          </p:txBody>
        </p:sp>
        <p:sp>
          <p:nvSpPr>
            <p:cNvPr id="115" name="Google Shape;115;p1"/>
            <p:cNvSpPr txBox="1"/>
            <p:nvPr/>
          </p:nvSpPr>
          <p:spPr>
            <a:xfrm>
              <a:off x="20583475" y="23844175"/>
              <a:ext cx="1781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MCP1</a:t>
              </a:r>
              <a:endParaRPr sz="2500"/>
            </a:p>
          </p:txBody>
        </p:sp>
        <p:sp>
          <p:nvSpPr>
            <p:cNvPr id="116" name="Google Shape;116;p1"/>
            <p:cNvSpPr txBox="1"/>
            <p:nvPr/>
          </p:nvSpPr>
          <p:spPr>
            <a:xfrm>
              <a:off x="22488475" y="23844175"/>
              <a:ext cx="1781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MIP1a</a:t>
              </a:r>
              <a:endParaRPr sz="2500"/>
            </a:p>
          </p:txBody>
        </p:sp>
        <p:sp>
          <p:nvSpPr>
            <p:cNvPr id="117" name="Google Shape;117;p1"/>
            <p:cNvSpPr txBox="1"/>
            <p:nvPr/>
          </p:nvSpPr>
          <p:spPr>
            <a:xfrm>
              <a:off x="12811075" y="25596775"/>
              <a:ext cx="1781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PDGF</a:t>
              </a:r>
              <a:endParaRPr sz="2500"/>
            </a:p>
          </p:txBody>
        </p:sp>
        <p:sp>
          <p:nvSpPr>
            <p:cNvPr id="118" name="Google Shape;118;p1"/>
            <p:cNvSpPr txBox="1"/>
            <p:nvPr/>
          </p:nvSpPr>
          <p:spPr>
            <a:xfrm>
              <a:off x="14639875" y="25596775"/>
              <a:ext cx="1781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MIP1b</a:t>
              </a:r>
              <a:endParaRPr sz="2500"/>
            </a:p>
          </p:txBody>
        </p:sp>
        <p:sp>
          <p:nvSpPr>
            <p:cNvPr id="119" name="Google Shape;119;p1"/>
            <p:cNvSpPr txBox="1"/>
            <p:nvPr/>
          </p:nvSpPr>
          <p:spPr>
            <a:xfrm>
              <a:off x="16697275" y="25596775"/>
              <a:ext cx="1781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RANTES</a:t>
              </a:r>
              <a:endParaRPr sz="2500"/>
            </a:p>
          </p:txBody>
        </p:sp>
        <p:sp>
          <p:nvSpPr>
            <p:cNvPr id="120" name="Google Shape;120;p1"/>
            <p:cNvSpPr txBox="1"/>
            <p:nvPr/>
          </p:nvSpPr>
          <p:spPr>
            <a:xfrm>
              <a:off x="18678475" y="25596775"/>
              <a:ext cx="1781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TNFa</a:t>
              </a:r>
              <a:endParaRPr sz="2500"/>
            </a:p>
          </p:txBody>
        </p:sp>
        <p:sp>
          <p:nvSpPr>
            <p:cNvPr id="121" name="Google Shape;121;p1"/>
            <p:cNvSpPr txBox="1"/>
            <p:nvPr/>
          </p:nvSpPr>
          <p:spPr>
            <a:xfrm>
              <a:off x="20583475" y="25596775"/>
              <a:ext cx="1781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VEGF</a:t>
              </a:r>
              <a:endParaRPr sz="2500"/>
            </a:p>
          </p:txBody>
        </p:sp>
        <p:sp>
          <p:nvSpPr>
            <p:cNvPr id="122" name="Google Shape;122;p1"/>
            <p:cNvSpPr txBox="1"/>
            <p:nvPr/>
          </p:nvSpPr>
          <p:spPr>
            <a:xfrm>
              <a:off x="22488475" y="25596775"/>
              <a:ext cx="1781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IL4</a:t>
              </a:r>
              <a:endParaRPr sz="2500"/>
            </a:p>
          </p:txBody>
        </p:sp>
      </p:grpSp>
      <p:sp>
        <p:nvSpPr>
          <p:cNvPr id="123" name="Google Shape;123;p1"/>
          <p:cNvSpPr txBox="1"/>
          <p:nvPr/>
        </p:nvSpPr>
        <p:spPr>
          <a:xfrm>
            <a:off x="207006" y="6436120"/>
            <a:ext cx="11672100" cy="52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Major depressive disorder (MDD)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MDD is the most prevalent psychiatric condition marked by persistent sadness and cognitive impairments.</a:t>
            </a:r>
            <a:endParaRPr sz="1100">
              <a:solidFill>
                <a:schemeClr val="dk1"/>
              </a:solidFill>
            </a:endParaRPr>
          </a:p>
          <a:p>
            <a:pPr indent="-571500" lvl="0" marL="5715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 50% of the MDD population respond to treatments derived from the monoamine hypothesis, implicating alternative pathophysiological underpinnings.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Recent research indicates that neuroinflammatory processes play a significant role in its development.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Crucially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there are notable sex differences in both the presentation and underlying neuroinflammatory mechanisms.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"/>
          <p:cNvSpPr/>
          <p:nvPr/>
        </p:nvSpPr>
        <p:spPr>
          <a:xfrm>
            <a:off x="-1" y="-100768"/>
            <a:ext cx="43891201" cy="5203141"/>
          </a:xfrm>
          <a:prstGeom prst="rect">
            <a:avLst/>
          </a:prstGeom>
          <a:solidFill>
            <a:srgbClr val="071D49"/>
          </a:solidFill>
          <a:ln cap="flat" cmpd="sng" w="25400">
            <a:solidFill>
              <a:srgbClr val="071D49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97"/>
              <a:buFont typeface="Arial"/>
              <a:buNone/>
            </a:pPr>
            <a:r>
              <a:rPr b="0" i="0" lang="en-US" sz="8597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"/>
          <p:cNvSpPr txBox="1"/>
          <p:nvPr/>
        </p:nvSpPr>
        <p:spPr>
          <a:xfrm>
            <a:off x="4964112" y="3413549"/>
            <a:ext cx="33680400" cy="16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Lucy Hui, Joanna Chen, </a:t>
            </a:r>
            <a:r>
              <a:rPr lang="en-US" sz="47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Jean Chen</a:t>
            </a:r>
            <a:endParaRPr b="0" baseline="30000" i="0" sz="4799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Rotman Research Institute, Baycrest Health Sciences, Toronto, Canada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"/>
          <p:cNvSpPr txBox="1"/>
          <p:nvPr/>
        </p:nvSpPr>
        <p:spPr>
          <a:xfrm>
            <a:off x="6319231" y="199594"/>
            <a:ext cx="312876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Multivariate Analysis Using Co-Expression Network Modeling Identifies Specific</a:t>
            </a:r>
            <a:endParaRPr b="1" sz="6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Inflammation and Diffusion MRI Features</a:t>
            </a:r>
            <a:endParaRPr b="1" sz="6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Major Depressive Disorder</a:t>
            </a:r>
            <a:endParaRPr b="1" sz="6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"/>
          <p:cNvSpPr txBox="1"/>
          <p:nvPr/>
        </p:nvSpPr>
        <p:spPr>
          <a:xfrm>
            <a:off x="264160" y="5414259"/>
            <a:ext cx="11557954" cy="784830"/>
          </a:xfrm>
          <a:prstGeom prst="rect">
            <a:avLst/>
          </a:prstGeom>
          <a:solidFill>
            <a:srgbClr val="071D49"/>
          </a:solidFill>
          <a:ln cap="flat" cmpd="sng" w="152400">
            <a:solidFill>
              <a:srgbClr val="071D49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BACKGROUND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"/>
          <p:cNvSpPr txBox="1"/>
          <p:nvPr/>
        </p:nvSpPr>
        <p:spPr>
          <a:xfrm>
            <a:off x="321292" y="25727718"/>
            <a:ext cx="11557955" cy="784830"/>
          </a:xfrm>
          <a:prstGeom prst="rect">
            <a:avLst/>
          </a:prstGeom>
          <a:solidFill>
            <a:srgbClr val="071D49"/>
          </a:solidFill>
          <a:ln cap="flat" cmpd="sng" w="152400">
            <a:solidFill>
              <a:srgbClr val="071D49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"/>
          <p:cNvSpPr txBox="1"/>
          <p:nvPr/>
        </p:nvSpPr>
        <p:spPr>
          <a:xfrm>
            <a:off x="264144" y="26742786"/>
            <a:ext cx="116151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sex-dependent modules of co-expressed genes associated with inflammatory biomarkers in MDD patients and healthy controls, elucidating shared and distinct networks underlying inflammation in depression.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Assess the correlation between inflammatory gene expression modules, clinical variables, and neuroimaging markers to elucidate the clinical relevance of immune dysregulation in MDD.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"/>
          <p:cNvSpPr txBox="1"/>
          <p:nvPr/>
        </p:nvSpPr>
        <p:spPr>
          <a:xfrm>
            <a:off x="12470014" y="5414259"/>
            <a:ext cx="31036678" cy="784830"/>
          </a:xfrm>
          <a:prstGeom prst="rect">
            <a:avLst/>
          </a:prstGeom>
          <a:solidFill>
            <a:srgbClr val="071D49"/>
          </a:solidFill>
          <a:ln cap="flat" cmpd="sng" w="152400">
            <a:solidFill>
              <a:srgbClr val="071D49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PIPELINE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"/>
          <p:cNvSpPr txBox="1"/>
          <p:nvPr/>
        </p:nvSpPr>
        <p:spPr>
          <a:xfrm>
            <a:off x="12470048" y="6416900"/>
            <a:ext cx="11902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Canadian Biomarker Integration Network in Depression (CANBIND-1)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"/>
          <p:cNvSpPr txBox="1"/>
          <p:nvPr/>
        </p:nvSpPr>
        <p:spPr>
          <a:xfrm>
            <a:off x="12470032" y="12315025"/>
            <a:ext cx="30842700" cy="785100"/>
          </a:xfrm>
          <a:prstGeom prst="rect">
            <a:avLst/>
          </a:prstGeom>
          <a:solidFill>
            <a:srgbClr val="071D49"/>
          </a:solidFill>
          <a:ln cap="flat" cmpd="sng" w="152400">
            <a:solidFill>
              <a:srgbClr val="071D49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"/>
          <p:cNvSpPr txBox="1"/>
          <p:nvPr/>
        </p:nvSpPr>
        <p:spPr>
          <a:xfrm>
            <a:off x="27586792" y="28953319"/>
            <a:ext cx="11459700" cy="785100"/>
          </a:xfrm>
          <a:prstGeom prst="rect">
            <a:avLst/>
          </a:prstGeom>
          <a:solidFill>
            <a:srgbClr val="071D49"/>
          </a:solidFill>
          <a:ln cap="flat" cmpd="sng" w="152400">
            <a:solidFill>
              <a:srgbClr val="071D49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ACKNOWLEDGEMENTS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"/>
          <p:cNvSpPr txBox="1"/>
          <p:nvPr/>
        </p:nvSpPr>
        <p:spPr>
          <a:xfrm>
            <a:off x="24688009" y="6416900"/>
            <a:ext cx="12437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Weighted Gene Co-expression Network Analysis (WGCNA)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"/>
          <p:cNvSpPr txBox="1"/>
          <p:nvPr/>
        </p:nvSpPr>
        <p:spPr>
          <a:xfrm>
            <a:off x="207000" y="17440725"/>
            <a:ext cx="11256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Figure 1</a:t>
            </a: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. Mechanisms of Neuroinflammation</a:t>
            </a:r>
            <a: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[</a:t>
            </a: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 Red: pro-inflammatory. Blue: anti-inflammatory. Green: both pro- and anti-inflammatory.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"/>
          <p:cNvSpPr txBox="1"/>
          <p:nvPr/>
        </p:nvSpPr>
        <p:spPr>
          <a:xfrm>
            <a:off x="12407850" y="28960475"/>
            <a:ext cx="14650500" cy="785100"/>
          </a:xfrm>
          <a:prstGeom prst="rect">
            <a:avLst/>
          </a:prstGeom>
          <a:solidFill>
            <a:srgbClr val="071D49"/>
          </a:solidFill>
          <a:ln cap="flat" cmpd="sng" w="152400">
            <a:solidFill>
              <a:srgbClr val="071D49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DISCUSSION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"/>
          <p:cNvSpPr txBox="1"/>
          <p:nvPr/>
        </p:nvSpPr>
        <p:spPr>
          <a:xfrm>
            <a:off x="12464975" y="29851475"/>
            <a:ext cx="146505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WGCNA-derived brown and green inflammatory modules revealed positive correlations  with the traits of depression, fractional anisotropy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mean diffusivity in MDD. 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simultaneous reduction of fractional anisotropy with mean diffusivity in MDD 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suggests the presence of cytotoxic edema and neurodegeneration. 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Moreover, MDD inflammatory 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modules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are negatively correlated with correlation diffusion index in white matter tracts, implying decreased white matter integrity.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"/>
          <p:cNvSpPr txBox="1"/>
          <p:nvPr/>
        </p:nvSpPr>
        <p:spPr>
          <a:xfrm>
            <a:off x="343585" y="30486866"/>
            <a:ext cx="11558100" cy="785100"/>
          </a:xfrm>
          <a:prstGeom prst="rect">
            <a:avLst/>
          </a:prstGeom>
          <a:solidFill>
            <a:srgbClr val="071D49"/>
          </a:solidFill>
          <a:ln cap="flat" cmpd="sng" w="152400">
            <a:solidFill>
              <a:srgbClr val="071D49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"/>
          <p:cNvSpPr txBox="1"/>
          <p:nvPr/>
        </p:nvSpPr>
        <p:spPr>
          <a:xfrm>
            <a:off x="366000" y="31529850"/>
            <a:ext cx="116151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AutoNum type="arabicPeriod"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Miller, A., Raison, C. The role of inflammation in depression: from evolutionary imperative to modern treatment target. Nat Rev Immunol 16, 22–34 (2016). </a:t>
            </a:r>
            <a:r>
              <a:rPr lang="en-US" sz="13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https://doi.org/10.1038/nri.2015.5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AutoNum type="arabicPeriod"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Kim, C. How to find the optimal number of clusters with R? Medium (2022). </a:t>
            </a:r>
            <a:r>
              <a:rPr lang="en-US" sz="13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https://medium.com/@chyun55555/how-to-find-the-optimal-number-of-clusters-with-r-dbf84988388b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AutoNum type="arabicPeriod"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Wurzburg, J. Synchrony Measurement and Connectivity Estimation of Parallel Spike Trains from in vitro Neuronal Networks (2020). DOI:10.25972/OPUS-22364.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"/>
          <p:cNvSpPr txBox="1"/>
          <p:nvPr/>
        </p:nvSpPr>
        <p:spPr>
          <a:xfrm>
            <a:off x="27416616" y="29929053"/>
            <a:ext cx="11902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project is supported by the Data Sciences Institute, University of Toronto</a:t>
            </a:r>
            <a:endParaRPr i="0" sz="2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p1"/>
          <p:cNvPicPr preferRelativeResize="0"/>
          <p:nvPr/>
        </p:nvPicPr>
        <p:blipFill rotWithShape="1">
          <a:blip r:embed="rId8">
            <a:alphaModFix/>
          </a:blip>
          <a:srcRect b="0" l="0" r="0" t="7011"/>
          <a:stretch/>
        </p:blipFill>
        <p:spPr>
          <a:xfrm>
            <a:off x="38394275" y="869600"/>
            <a:ext cx="4397375" cy="32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3575" y="948613"/>
            <a:ext cx="6395075" cy="3197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171525" y="30548500"/>
            <a:ext cx="3942179" cy="221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2526937" y="30810867"/>
            <a:ext cx="5926450" cy="169325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"/>
          <p:cNvSpPr txBox="1"/>
          <p:nvPr/>
        </p:nvSpPr>
        <p:spPr>
          <a:xfrm>
            <a:off x="207006" y="18399520"/>
            <a:ext cx="11672100" cy="3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Weighted Gene Co-expression Network Analysis (WGCNA)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Bioinformatics tool used to identify modules or clusters of highly correlated genes across different biological conditions.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Constructs a network where nodes represent genes and edges represent pairwise correlations between gene expression profiles.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Unveils biological processes by associating modules with phenotypic traits, clinical outcomes, or experimental conditions.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1"/>
          <p:cNvPicPr preferRelativeResize="0"/>
          <p:nvPr/>
        </p:nvPicPr>
        <p:blipFill rotWithShape="1">
          <a:blip r:embed="rId12">
            <a:alphaModFix/>
          </a:blip>
          <a:srcRect b="0" l="46036" r="0" t="37311"/>
          <a:stretch/>
        </p:blipFill>
        <p:spPr>
          <a:xfrm>
            <a:off x="343575" y="22163675"/>
            <a:ext cx="5926449" cy="277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"/>
          <p:cNvSpPr txBox="1"/>
          <p:nvPr/>
        </p:nvSpPr>
        <p:spPr>
          <a:xfrm>
            <a:off x="512875" y="24984525"/>
            <a:ext cx="111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Figure </a:t>
            </a: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Hierarchical</a:t>
            </a: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 clustering for scale free networks </a:t>
            </a:r>
            <a: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2-3</a:t>
            </a:r>
            <a: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/>
          </a:p>
        </p:txBody>
      </p:sp>
      <p:grpSp>
        <p:nvGrpSpPr>
          <p:cNvPr id="148" name="Google Shape;148;p1"/>
          <p:cNvGrpSpPr/>
          <p:nvPr/>
        </p:nvGrpSpPr>
        <p:grpSpPr>
          <a:xfrm>
            <a:off x="7131113" y="22265725"/>
            <a:ext cx="3942175" cy="2697925"/>
            <a:chOff x="7131113" y="22265725"/>
            <a:chExt cx="3942175" cy="2697925"/>
          </a:xfrm>
        </p:grpSpPr>
        <p:pic>
          <p:nvPicPr>
            <p:cNvPr id="149" name="Google Shape;149;p1"/>
            <p:cNvPicPr preferRelativeResize="0"/>
            <p:nvPr/>
          </p:nvPicPr>
          <p:blipFill rotWithShape="1">
            <a:blip r:embed="rId13">
              <a:alphaModFix/>
            </a:blip>
            <a:srcRect b="37849" l="51309" r="0" t="7208"/>
            <a:stretch/>
          </p:blipFill>
          <p:spPr>
            <a:xfrm>
              <a:off x="7131113" y="22265725"/>
              <a:ext cx="3942175" cy="2585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" name="Google Shape;150;p1"/>
            <p:cNvSpPr/>
            <p:nvPr/>
          </p:nvSpPr>
          <p:spPr>
            <a:xfrm>
              <a:off x="8022975" y="24178850"/>
              <a:ext cx="584700" cy="784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1" name="Google Shape;151;p1"/>
          <p:cNvSpPr/>
          <p:nvPr/>
        </p:nvSpPr>
        <p:spPr>
          <a:xfrm>
            <a:off x="15145950" y="9574725"/>
            <a:ext cx="2734500" cy="21591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D6E3B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2" name="Google Shape;152;p1"/>
          <p:cNvGrpSpPr/>
          <p:nvPr/>
        </p:nvGrpSpPr>
        <p:grpSpPr>
          <a:xfrm>
            <a:off x="15155855" y="9565051"/>
            <a:ext cx="2734477" cy="720000"/>
            <a:chOff x="15989938" y="11090075"/>
            <a:chExt cx="2118600" cy="720000"/>
          </a:xfrm>
        </p:grpSpPr>
        <p:sp>
          <p:nvSpPr>
            <p:cNvPr id="153" name="Google Shape;153;p1"/>
            <p:cNvSpPr/>
            <p:nvPr/>
          </p:nvSpPr>
          <p:spPr>
            <a:xfrm>
              <a:off x="15989938" y="11090075"/>
              <a:ext cx="2118600" cy="720000"/>
            </a:xfrm>
            <a:prstGeom prst="roundRect">
              <a:avLst>
                <a:gd fmla="val 16667" name="adj"/>
              </a:avLst>
            </a:prstGeom>
            <a:solidFill>
              <a:srgbClr val="EAF1DD"/>
            </a:solidFill>
            <a:ln cap="flat" cmpd="sng" w="25400">
              <a:solidFill>
                <a:srgbClr val="EAF1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"/>
            <p:cNvSpPr txBox="1"/>
            <p:nvPr/>
          </p:nvSpPr>
          <p:spPr>
            <a:xfrm>
              <a:off x="15989938" y="11175456"/>
              <a:ext cx="21186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latin typeface="Calibri"/>
                  <a:ea typeface="Calibri"/>
                  <a:cs typeface="Calibri"/>
                  <a:sym typeface="Calibri"/>
                </a:rPr>
                <a:t>Molecular</a:t>
              </a:r>
              <a:endParaRPr/>
            </a:p>
          </p:txBody>
        </p:sp>
      </p:grpSp>
      <p:grpSp>
        <p:nvGrpSpPr>
          <p:cNvPr id="155" name="Google Shape;155;p1"/>
          <p:cNvGrpSpPr/>
          <p:nvPr/>
        </p:nvGrpSpPr>
        <p:grpSpPr>
          <a:xfrm>
            <a:off x="18164115" y="9569886"/>
            <a:ext cx="2995258" cy="2217897"/>
            <a:chOff x="18164006" y="10914317"/>
            <a:chExt cx="2873700" cy="2163380"/>
          </a:xfrm>
        </p:grpSpPr>
        <p:sp>
          <p:nvSpPr>
            <p:cNvPr id="156" name="Google Shape;156;p1"/>
            <p:cNvSpPr/>
            <p:nvPr/>
          </p:nvSpPr>
          <p:spPr>
            <a:xfrm>
              <a:off x="18204148" y="10918597"/>
              <a:ext cx="2794200" cy="2159100"/>
            </a:xfrm>
            <a:prstGeom prst="roundRect">
              <a:avLst>
                <a:gd fmla="val 16667" name="adj"/>
              </a:avLst>
            </a:prstGeom>
            <a:noFill/>
            <a:ln cap="flat" cmpd="sng" w="25400">
              <a:solidFill>
                <a:srgbClr val="D6E3B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7" name="Google Shape;157;p1"/>
            <p:cNvGrpSpPr/>
            <p:nvPr/>
          </p:nvGrpSpPr>
          <p:grpSpPr>
            <a:xfrm>
              <a:off x="18164006" y="10914317"/>
              <a:ext cx="2873700" cy="718200"/>
              <a:chOff x="18560286" y="11074585"/>
              <a:chExt cx="2873700" cy="718200"/>
            </a:xfrm>
          </p:grpSpPr>
          <p:sp>
            <p:nvSpPr>
              <p:cNvPr id="158" name="Google Shape;158;p1"/>
              <p:cNvSpPr/>
              <p:nvPr/>
            </p:nvSpPr>
            <p:spPr>
              <a:xfrm>
                <a:off x="18599690" y="11074585"/>
                <a:ext cx="2794800" cy="718200"/>
              </a:xfrm>
              <a:prstGeom prst="roundRect">
                <a:avLst>
                  <a:gd fmla="val 16667" name="adj"/>
                </a:avLst>
              </a:prstGeom>
              <a:solidFill>
                <a:srgbClr val="EAF1DD"/>
              </a:solidFill>
              <a:ln cap="flat" cmpd="sng" w="25400">
                <a:solidFill>
                  <a:srgbClr val="EAF1D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1"/>
              <p:cNvSpPr txBox="1"/>
              <p:nvPr/>
            </p:nvSpPr>
            <p:spPr>
              <a:xfrm>
                <a:off x="18560286" y="11140715"/>
                <a:ext cx="2873700" cy="57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200">
                    <a:latin typeface="Calibri"/>
                    <a:ea typeface="Calibri"/>
                    <a:cs typeface="Calibri"/>
                    <a:sym typeface="Calibri"/>
                  </a:rPr>
                  <a:t>Clinical</a:t>
                </a:r>
                <a:endParaRPr/>
              </a:p>
            </p:txBody>
          </p:sp>
        </p:grpSp>
      </p:grpSp>
      <p:grpSp>
        <p:nvGrpSpPr>
          <p:cNvPr id="160" name="Google Shape;160;p1"/>
          <p:cNvGrpSpPr/>
          <p:nvPr/>
        </p:nvGrpSpPr>
        <p:grpSpPr>
          <a:xfrm>
            <a:off x="21353007" y="9566521"/>
            <a:ext cx="2734609" cy="2159019"/>
            <a:chOff x="21306326" y="10910867"/>
            <a:chExt cx="4029780" cy="2176650"/>
          </a:xfrm>
        </p:grpSpPr>
        <p:sp>
          <p:nvSpPr>
            <p:cNvPr id="161" name="Google Shape;161;p1"/>
            <p:cNvSpPr/>
            <p:nvPr/>
          </p:nvSpPr>
          <p:spPr>
            <a:xfrm>
              <a:off x="21314050" y="10914317"/>
              <a:ext cx="4019700" cy="2173200"/>
            </a:xfrm>
            <a:prstGeom prst="roundRect">
              <a:avLst>
                <a:gd fmla="val 16667" name="adj"/>
              </a:avLst>
            </a:prstGeom>
            <a:noFill/>
            <a:ln cap="flat" cmpd="sng" w="25400">
              <a:solidFill>
                <a:srgbClr val="D6E3B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2" name="Google Shape;162;p1"/>
            <p:cNvGrpSpPr/>
            <p:nvPr/>
          </p:nvGrpSpPr>
          <p:grpSpPr>
            <a:xfrm>
              <a:off x="21306326" y="10910867"/>
              <a:ext cx="4029780" cy="718200"/>
              <a:chOff x="21945600" y="11036552"/>
              <a:chExt cx="4029780" cy="718200"/>
            </a:xfrm>
          </p:grpSpPr>
          <p:sp>
            <p:nvSpPr>
              <p:cNvPr id="163" name="Google Shape;163;p1"/>
              <p:cNvSpPr/>
              <p:nvPr/>
            </p:nvSpPr>
            <p:spPr>
              <a:xfrm>
                <a:off x="21945600" y="11036552"/>
                <a:ext cx="4027500" cy="718200"/>
              </a:xfrm>
              <a:prstGeom prst="roundRect">
                <a:avLst>
                  <a:gd fmla="val 16667" name="adj"/>
                </a:avLst>
              </a:prstGeom>
              <a:solidFill>
                <a:srgbClr val="EAF1DD"/>
              </a:solidFill>
              <a:ln cap="flat" cmpd="sng" w="25400">
                <a:solidFill>
                  <a:srgbClr val="EAF1D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4" name="Google Shape;164;p1"/>
              <p:cNvSpPr txBox="1"/>
              <p:nvPr/>
            </p:nvSpPr>
            <p:spPr>
              <a:xfrm>
                <a:off x="21947880" y="11133285"/>
                <a:ext cx="4027500" cy="58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200">
                    <a:latin typeface="Calibri"/>
                    <a:ea typeface="Calibri"/>
                    <a:cs typeface="Calibri"/>
                    <a:sym typeface="Calibri"/>
                  </a:rPr>
                  <a:t>Imaging</a:t>
                </a:r>
                <a:endParaRPr/>
              </a:p>
            </p:txBody>
          </p:sp>
        </p:grpSp>
      </p:grpSp>
      <p:sp>
        <p:nvSpPr>
          <p:cNvPr id="165" name="Google Shape;165;p1"/>
          <p:cNvSpPr txBox="1"/>
          <p:nvPr/>
        </p:nvSpPr>
        <p:spPr>
          <a:xfrm>
            <a:off x="15119350" y="10415231"/>
            <a:ext cx="2734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29 cytokines &amp; chemokines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"/>
          <p:cNvSpPr txBox="1"/>
          <p:nvPr/>
        </p:nvSpPr>
        <p:spPr>
          <a:xfrm>
            <a:off x="18281733" y="10405625"/>
            <a:ext cx="2751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Calibri"/>
                <a:ea typeface="Calibri"/>
                <a:cs typeface="Calibri"/>
                <a:sym typeface="Calibri"/>
              </a:rPr>
              <a:t>11 depression subcomponents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"/>
          <p:cNvSpPr txBox="1"/>
          <p:nvPr/>
        </p:nvSpPr>
        <p:spPr>
          <a:xfrm>
            <a:off x="21342725" y="10458100"/>
            <a:ext cx="273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4 d</a:t>
            </a: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iffusion MRI parameters</a:t>
            </a:r>
            <a:endParaRPr sz="3000"/>
          </a:p>
        </p:txBody>
      </p:sp>
      <p:grpSp>
        <p:nvGrpSpPr>
          <p:cNvPr id="168" name="Google Shape;168;p1"/>
          <p:cNvGrpSpPr/>
          <p:nvPr/>
        </p:nvGrpSpPr>
        <p:grpSpPr>
          <a:xfrm>
            <a:off x="12733437" y="9566976"/>
            <a:ext cx="2134200" cy="718200"/>
            <a:chOff x="13338279" y="10915407"/>
            <a:chExt cx="2134200" cy="718200"/>
          </a:xfrm>
        </p:grpSpPr>
        <p:sp>
          <p:nvSpPr>
            <p:cNvPr id="169" name="Google Shape;169;p1"/>
            <p:cNvSpPr/>
            <p:nvPr/>
          </p:nvSpPr>
          <p:spPr>
            <a:xfrm>
              <a:off x="13338279" y="10915407"/>
              <a:ext cx="2134200" cy="718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25400">
              <a:solidFill>
                <a:srgbClr val="C2D5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1"/>
            <p:cNvSpPr txBox="1"/>
            <p:nvPr/>
          </p:nvSpPr>
          <p:spPr>
            <a:xfrm>
              <a:off x="13346095" y="10960724"/>
              <a:ext cx="21186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Modalities</a:t>
              </a:r>
              <a:endParaRPr/>
            </a:p>
          </p:txBody>
        </p:sp>
      </p:grpSp>
      <p:sp>
        <p:nvSpPr>
          <p:cNvPr id="171" name="Google Shape;171;p1"/>
          <p:cNvSpPr/>
          <p:nvPr/>
        </p:nvSpPr>
        <p:spPr>
          <a:xfrm>
            <a:off x="15151750" y="7140950"/>
            <a:ext cx="4397400" cy="768300"/>
          </a:xfrm>
          <a:prstGeom prst="roundRect">
            <a:avLst>
              <a:gd fmla="val 16667" name="adj"/>
            </a:avLst>
          </a:prstGeom>
          <a:solidFill>
            <a:srgbClr val="FDE9D8"/>
          </a:solidFill>
          <a:ln cap="flat" cmpd="sng" w="25400">
            <a:solidFill>
              <a:srgbClr val="FDE9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"/>
          <p:cNvSpPr/>
          <p:nvPr/>
        </p:nvSpPr>
        <p:spPr>
          <a:xfrm>
            <a:off x="15156993" y="7312063"/>
            <a:ext cx="4397400" cy="19452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FDE9D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"/>
          <p:cNvSpPr txBox="1"/>
          <p:nvPr/>
        </p:nvSpPr>
        <p:spPr>
          <a:xfrm>
            <a:off x="15356049" y="7227875"/>
            <a:ext cx="4038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MDD (n = 211)</a:t>
            </a:r>
            <a:endParaRPr/>
          </a:p>
        </p:txBody>
      </p:sp>
      <p:sp>
        <p:nvSpPr>
          <p:cNvPr id="174" name="Google Shape;174;p1"/>
          <p:cNvSpPr/>
          <p:nvPr/>
        </p:nvSpPr>
        <p:spPr>
          <a:xfrm>
            <a:off x="20038182" y="7295900"/>
            <a:ext cx="4035300" cy="19452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FDE9D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5" name="Google Shape;175;p1"/>
          <p:cNvGrpSpPr/>
          <p:nvPr/>
        </p:nvGrpSpPr>
        <p:grpSpPr>
          <a:xfrm>
            <a:off x="20042013" y="7171875"/>
            <a:ext cx="4035061" cy="734700"/>
            <a:chOff x="18565642" y="8783383"/>
            <a:chExt cx="8769965" cy="734700"/>
          </a:xfrm>
        </p:grpSpPr>
        <p:sp>
          <p:nvSpPr>
            <p:cNvPr id="176" name="Google Shape;176;p1"/>
            <p:cNvSpPr/>
            <p:nvPr/>
          </p:nvSpPr>
          <p:spPr>
            <a:xfrm>
              <a:off x="18607107" y="8783383"/>
              <a:ext cx="8728500" cy="734700"/>
            </a:xfrm>
            <a:prstGeom prst="roundRect">
              <a:avLst>
                <a:gd fmla="val 16667" name="adj"/>
              </a:avLst>
            </a:prstGeom>
            <a:solidFill>
              <a:srgbClr val="FDE9D8"/>
            </a:solidFill>
            <a:ln cap="flat" cmpd="sng" w="25400">
              <a:solidFill>
                <a:srgbClr val="FDE9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1"/>
            <p:cNvSpPr txBox="1"/>
            <p:nvPr/>
          </p:nvSpPr>
          <p:spPr>
            <a:xfrm>
              <a:off x="18565642" y="8859633"/>
              <a:ext cx="87285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latin typeface="Calibri"/>
                  <a:ea typeface="Calibri"/>
                  <a:cs typeface="Calibri"/>
                  <a:sym typeface="Calibri"/>
                </a:rPr>
                <a:t>Control (n = 122)</a:t>
              </a:r>
              <a:endParaRPr/>
            </a:p>
          </p:txBody>
        </p:sp>
      </p:grpSp>
      <p:grpSp>
        <p:nvGrpSpPr>
          <p:cNvPr id="178" name="Google Shape;178;p1"/>
          <p:cNvGrpSpPr/>
          <p:nvPr/>
        </p:nvGrpSpPr>
        <p:grpSpPr>
          <a:xfrm>
            <a:off x="12733437" y="7136517"/>
            <a:ext cx="2139419" cy="772800"/>
            <a:chOff x="13343037" y="8748037"/>
            <a:chExt cx="2139419" cy="772800"/>
          </a:xfrm>
        </p:grpSpPr>
        <p:sp>
          <p:nvSpPr>
            <p:cNvPr id="179" name="Google Shape;179;p1"/>
            <p:cNvSpPr/>
            <p:nvPr/>
          </p:nvSpPr>
          <p:spPr>
            <a:xfrm>
              <a:off x="13343037" y="8748037"/>
              <a:ext cx="2134200" cy="7728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25400">
              <a:solidFill>
                <a:srgbClr val="FABF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"/>
            <p:cNvSpPr txBox="1"/>
            <p:nvPr/>
          </p:nvSpPr>
          <p:spPr>
            <a:xfrm>
              <a:off x="13363856" y="8826999"/>
              <a:ext cx="21186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latin typeface="Calibri"/>
                  <a:ea typeface="Calibri"/>
                  <a:cs typeface="Calibri"/>
                  <a:sym typeface="Calibri"/>
                </a:rPr>
                <a:t>Baseline</a:t>
              </a:r>
              <a:endParaRPr/>
            </a:p>
          </p:txBody>
        </p:sp>
      </p:grpSp>
      <p:sp>
        <p:nvSpPr>
          <p:cNvPr id="181" name="Google Shape;181;p1"/>
          <p:cNvSpPr txBox="1"/>
          <p:nvPr/>
        </p:nvSpPr>
        <p:spPr>
          <a:xfrm>
            <a:off x="15404350" y="7997888"/>
            <a:ext cx="3942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132 Female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74 Male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"/>
          <p:cNvSpPr txBox="1"/>
          <p:nvPr/>
        </p:nvSpPr>
        <p:spPr>
          <a:xfrm>
            <a:off x="20204950" y="7997900"/>
            <a:ext cx="3942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65</a:t>
            </a: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 Female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38 Male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"/>
          <p:cNvSpPr/>
          <p:nvPr/>
        </p:nvSpPr>
        <p:spPr>
          <a:xfrm>
            <a:off x="24971825" y="7180775"/>
            <a:ext cx="4038900" cy="734700"/>
          </a:xfrm>
          <a:prstGeom prst="roundRect">
            <a:avLst>
              <a:gd fmla="val 16667" name="adj"/>
            </a:avLst>
          </a:prstGeom>
          <a:solidFill>
            <a:srgbClr val="DAE5F1"/>
          </a:solidFill>
          <a:ln cap="flat" cmpd="sng" w="25400">
            <a:solidFill>
              <a:srgbClr val="DAE5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"/>
          <p:cNvSpPr txBox="1"/>
          <p:nvPr/>
        </p:nvSpPr>
        <p:spPr>
          <a:xfrm>
            <a:off x="24971775" y="7255625"/>
            <a:ext cx="4038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Coexpression</a:t>
            </a: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 network</a:t>
            </a:r>
            <a:endParaRPr/>
          </a:p>
        </p:txBody>
      </p:sp>
      <p:sp>
        <p:nvSpPr>
          <p:cNvPr id="185" name="Google Shape;185;p1"/>
          <p:cNvSpPr/>
          <p:nvPr/>
        </p:nvSpPr>
        <p:spPr>
          <a:xfrm>
            <a:off x="29467575" y="7180775"/>
            <a:ext cx="4746900" cy="734700"/>
          </a:xfrm>
          <a:prstGeom prst="roundRect">
            <a:avLst>
              <a:gd fmla="val 16667" name="adj"/>
            </a:avLst>
          </a:prstGeom>
          <a:solidFill>
            <a:srgbClr val="DAE5F1"/>
          </a:solidFill>
          <a:ln cap="flat" cmpd="sng" w="25400">
            <a:solidFill>
              <a:srgbClr val="DAE5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"/>
          <p:cNvSpPr txBox="1"/>
          <p:nvPr/>
        </p:nvSpPr>
        <p:spPr>
          <a:xfrm>
            <a:off x="29467577" y="7255625"/>
            <a:ext cx="4746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Identify modules</a:t>
            </a:r>
            <a:endParaRPr/>
          </a:p>
        </p:txBody>
      </p:sp>
      <p:sp>
        <p:nvSpPr>
          <p:cNvPr id="187" name="Google Shape;187;p1"/>
          <p:cNvSpPr/>
          <p:nvPr/>
        </p:nvSpPr>
        <p:spPr>
          <a:xfrm>
            <a:off x="34633625" y="7180775"/>
            <a:ext cx="8801400" cy="734700"/>
          </a:xfrm>
          <a:prstGeom prst="roundRect">
            <a:avLst>
              <a:gd fmla="val 16667" name="adj"/>
            </a:avLst>
          </a:prstGeom>
          <a:solidFill>
            <a:srgbClr val="DAE5F1"/>
          </a:solidFill>
          <a:ln cap="flat" cmpd="sng" w="25400">
            <a:solidFill>
              <a:srgbClr val="DAE5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"/>
          <p:cNvSpPr txBox="1"/>
          <p:nvPr/>
        </p:nvSpPr>
        <p:spPr>
          <a:xfrm>
            <a:off x="34633725" y="7255625"/>
            <a:ext cx="8801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Relate to external traits</a:t>
            </a:r>
            <a:endParaRPr/>
          </a:p>
        </p:txBody>
      </p:sp>
      <p:pic>
        <p:nvPicPr>
          <p:cNvPr id="189" name="Google Shape;189;p1"/>
          <p:cNvPicPr preferRelativeResize="0"/>
          <p:nvPr/>
        </p:nvPicPr>
        <p:blipFill rotWithShape="1">
          <a:blip r:embed="rId14">
            <a:alphaModFix/>
          </a:blip>
          <a:srcRect b="3020" l="32546" r="20237" t="29109"/>
          <a:stretch/>
        </p:blipFill>
        <p:spPr>
          <a:xfrm>
            <a:off x="25523952" y="8716399"/>
            <a:ext cx="2995349" cy="300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0" name="Google Shape;190;p1"/>
          <p:cNvPicPr preferRelativeResize="0"/>
          <p:nvPr/>
        </p:nvPicPr>
        <p:blipFill rotWithShape="1">
          <a:blip r:embed="rId15">
            <a:alphaModFix/>
          </a:blip>
          <a:srcRect b="18617" l="11175" r="3645" t="9831"/>
          <a:stretch/>
        </p:blipFill>
        <p:spPr>
          <a:xfrm>
            <a:off x="29079650" y="8440950"/>
            <a:ext cx="5554076" cy="3000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1" name="Google Shape;191;p1"/>
          <p:cNvGraphicFramePr/>
          <p:nvPr/>
        </p:nvGraphicFramePr>
        <p:xfrm>
          <a:off x="36319050" y="8123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{3F26C71F-9C99-453E-BD3E-AD50209E1756}</a:tableStyleId>
              </a:tblPr>
              <a:tblGrid>
                <a:gridCol w="657025"/>
                <a:gridCol w="657025"/>
                <a:gridCol w="657025"/>
                <a:gridCol w="657025"/>
                <a:gridCol w="657025"/>
              </a:tblGrid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</a:tbl>
          </a:graphicData>
        </a:graphic>
      </p:graphicFrame>
      <p:sp>
        <p:nvSpPr>
          <p:cNvPr id="192" name="Google Shape;192;p1"/>
          <p:cNvSpPr txBox="1"/>
          <p:nvPr/>
        </p:nvSpPr>
        <p:spPr>
          <a:xfrm rot="-5400000">
            <a:off x="33314925" y="9434100"/>
            <a:ext cx="3314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Genetic  Modules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"/>
          <p:cNvSpPr txBox="1"/>
          <p:nvPr/>
        </p:nvSpPr>
        <p:spPr>
          <a:xfrm>
            <a:off x="36004425" y="11416950"/>
            <a:ext cx="4038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Depression components</a:t>
            </a:r>
            <a:endParaRPr sz="1200"/>
          </a:p>
        </p:txBody>
      </p:sp>
      <p:graphicFrame>
        <p:nvGraphicFramePr>
          <p:cNvPr id="194" name="Google Shape;194;p1"/>
          <p:cNvGraphicFramePr/>
          <p:nvPr/>
        </p:nvGraphicFramePr>
        <p:xfrm>
          <a:off x="35480850" y="8123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{3F26C71F-9C99-453E-BD3E-AD50209E1756}</a:tableStyleId>
              </a:tblPr>
              <a:tblGrid>
                <a:gridCol w="382850"/>
              </a:tblGrid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5" name="Google Shape;195;p1"/>
          <p:cNvGraphicFramePr/>
          <p:nvPr/>
        </p:nvGraphicFramePr>
        <p:xfrm>
          <a:off x="40002788" y="8148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{3F26C71F-9C99-453E-BD3E-AD50209E1756}</a:tableStyleId>
              </a:tblPr>
              <a:tblGrid>
                <a:gridCol w="657025"/>
                <a:gridCol w="657025"/>
                <a:gridCol w="657025"/>
                <a:gridCol w="657025"/>
                <a:gridCol w="657025"/>
              </a:tblGrid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sp>
        <p:nvSpPr>
          <p:cNvPr id="196" name="Google Shape;196;p1"/>
          <p:cNvSpPr txBox="1"/>
          <p:nvPr/>
        </p:nvSpPr>
        <p:spPr>
          <a:xfrm>
            <a:off x="40002800" y="11416950"/>
            <a:ext cx="3285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MRI measures</a:t>
            </a:r>
            <a:endParaRPr sz="1200"/>
          </a:p>
        </p:txBody>
      </p:sp>
      <p:sp>
        <p:nvSpPr>
          <p:cNvPr id="197" name="Google Shape;197;p1"/>
          <p:cNvSpPr txBox="1"/>
          <p:nvPr/>
        </p:nvSpPr>
        <p:spPr>
          <a:xfrm>
            <a:off x="30060825" y="11416950"/>
            <a:ext cx="4038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Inflammatory markers</a:t>
            </a:r>
            <a:endParaRPr sz="1200"/>
          </a:p>
        </p:txBody>
      </p:sp>
      <p:sp>
        <p:nvSpPr>
          <p:cNvPr id="198" name="Google Shape;198;p1"/>
          <p:cNvSpPr txBox="1"/>
          <p:nvPr/>
        </p:nvSpPr>
        <p:spPr>
          <a:xfrm>
            <a:off x="25946025" y="8064150"/>
            <a:ext cx="2139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Participants</a:t>
            </a:r>
            <a:endParaRPr sz="1200"/>
          </a:p>
        </p:txBody>
      </p:sp>
      <p:sp>
        <p:nvSpPr>
          <p:cNvPr id="199" name="Google Shape;199;p1"/>
          <p:cNvSpPr txBox="1"/>
          <p:nvPr/>
        </p:nvSpPr>
        <p:spPr>
          <a:xfrm rot="-5400000">
            <a:off x="24041025" y="9892950"/>
            <a:ext cx="2139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Participants</a:t>
            </a:r>
            <a:endParaRPr sz="1200"/>
          </a:p>
        </p:txBody>
      </p:sp>
      <p:grpSp>
        <p:nvGrpSpPr>
          <p:cNvPr id="200" name="Google Shape;200;p1"/>
          <p:cNvGrpSpPr/>
          <p:nvPr/>
        </p:nvGrpSpPr>
        <p:grpSpPr>
          <a:xfrm>
            <a:off x="12271750" y="13373100"/>
            <a:ext cx="12590425" cy="5672725"/>
            <a:chOff x="12271750" y="13373100"/>
            <a:chExt cx="12590425" cy="5672725"/>
          </a:xfrm>
        </p:grpSpPr>
        <p:sp>
          <p:nvSpPr>
            <p:cNvPr id="201" name="Google Shape;201;p1"/>
            <p:cNvSpPr/>
            <p:nvPr/>
          </p:nvSpPr>
          <p:spPr>
            <a:xfrm>
              <a:off x="18789575" y="13373100"/>
              <a:ext cx="6072600" cy="46566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3810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1"/>
            <p:cNvSpPr/>
            <p:nvPr/>
          </p:nvSpPr>
          <p:spPr>
            <a:xfrm>
              <a:off x="12388775" y="13373100"/>
              <a:ext cx="6072600" cy="46566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3810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1"/>
            <p:cNvSpPr txBox="1"/>
            <p:nvPr/>
          </p:nvSpPr>
          <p:spPr>
            <a:xfrm>
              <a:off x="12271750" y="18091525"/>
              <a:ext cx="12554100" cy="95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latin typeface="Calibri"/>
                  <a:ea typeface="Calibri"/>
                  <a:cs typeface="Calibri"/>
                  <a:sym typeface="Calibri"/>
                </a:rPr>
                <a:t>Figure 3</a:t>
              </a:r>
              <a:r>
                <a:rPr b="1" i="0" lang="en-US" sz="2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  <a:r>
                <a:rPr b="1" lang="en-US" sz="2800">
                  <a:latin typeface="Calibri"/>
                  <a:ea typeface="Calibri"/>
                  <a:cs typeface="Calibri"/>
                  <a:sym typeface="Calibri"/>
                </a:rPr>
                <a:t> Inflammatory modules detected by WGCNA. </a:t>
              </a:r>
              <a:r>
                <a:rPr lang="en-US" sz="2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Red: pro-inflammatory. Blue: anti-inflammatory. Green: both pro- and anti-inflammatory.</a:t>
              </a:r>
              <a:endParaRPr b="1" sz="28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1"/>
            <p:cNvSpPr txBox="1"/>
            <p:nvPr/>
          </p:nvSpPr>
          <p:spPr>
            <a:xfrm>
              <a:off x="12885825" y="13627350"/>
              <a:ext cx="5430600" cy="410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MDD</a:t>
              </a:r>
              <a:endParaRPr b="1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127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A00018"/>
                </a:buClr>
                <a:buSzPts val="2900"/>
                <a:buFont typeface="Calibri"/>
                <a:buChar char="●"/>
              </a:pPr>
              <a:r>
                <a:rPr lang="en-US" sz="2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9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IL9, MIP-1b, RANTES, TNFa </a:t>
              </a:r>
              <a:endParaRPr sz="29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127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2900"/>
                <a:buFont typeface="Calibri"/>
                <a:buChar char="●"/>
              </a:pPr>
              <a:r>
                <a:rPr lang="en-US" sz="2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9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IL17, FGF, PDGF</a:t>
              </a:r>
              <a:endParaRPr sz="29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127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2900"/>
                <a:buFont typeface="Calibri"/>
                <a:buChar char="●"/>
              </a:pPr>
              <a:r>
                <a:rPr lang="en-US" sz="2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900">
                  <a:solidFill>
                    <a:srgbClr val="1155CC"/>
                  </a:solidFill>
                  <a:latin typeface="Calibri"/>
                  <a:ea typeface="Calibri"/>
                  <a:cs typeface="Calibri"/>
                  <a:sym typeface="Calibri"/>
                </a:rPr>
                <a:t>IL4,</a:t>
              </a:r>
              <a:r>
                <a:rPr lang="en-US" sz="2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9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Eotaxin, IL7</a:t>
              </a:r>
              <a:endParaRPr sz="29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127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900"/>
                <a:buFont typeface="Calibri"/>
                <a:buChar char="●"/>
              </a:pPr>
              <a:r>
                <a:rPr lang="en-US" sz="2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900">
                  <a:solidFill>
                    <a:srgbClr val="1155CC"/>
                  </a:solidFill>
                  <a:latin typeface="Calibri"/>
                  <a:ea typeface="Calibri"/>
                  <a:cs typeface="Calibri"/>
                  <a:sym typeface="Calibri"/>
                </a:rPr>
                <a:t>IL10, IL13,</a:t>
              </a:r>
              <a:r>
                <a:rPr lang="en-US" sz="2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900">
                  <a:solidFill>
                    <a:srgbClr val="38761D"/>
                  </a:solidFill>
                  <a:latin typeface="Calibri"/>
                  <a:ea typeface="Calibri"/>
                  <a:cs typeface="Calibri"/>
                  <a:sym typeface="Calibri"/>
                </a:rPr>
                <a:t>GM-CSF, </a:t>
              </a:r>
              <a:r>
                <a:rPr lang="en-US" sz="29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IL1b</a:t>
              </a:r>
              <a:endParaRPr sz="29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127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0DFC5"/>
                </a:buClr>
                <a:buSzPts val="2900"/>
                <a:buFont typeface="Calibri"/>
                <a:buChar char="●"/>
              </a:pPr>
              <a:r>
                <a:rPr lang="en-US" sz="2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900">
                  <a:solidFill>
                    <a:srgbClr val="38761D"/>
                  </a:solidFill>
                  <a:latin typeface="Calibri"/>
                  <a:ea typeface="Calibri"/>
                  <a:cs typeface="Calibri"/>
                  <a:sym typeface="Calibri"/>
                </a:rPr>
                <a:t>IL2,</a:t>
              </a:r>
              <a:r>
                <a:rPr lang="en-US" sz="2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900">
                  <a:solidFill>
                    <a:srgbClr val="38761D"/>
                  </a:solidFill>
                  <a:latin typeface="Calibri"/>
                  <a:ea typeface="Calibri"/>
                  <a:cs typeface="Calibri"/>
                  <a:sym typeface="Calibri"/>
                </a:rPr>
                <a:t>IL6,</a:t>
              </a:r>
              <a:r>
                <a:rPr lang="en-US" sz="2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9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IL5, IL8, IL12, G-CSF, MIP1a, VEGF</a:t>
              </a:r>
              <a:endParaRPr sz="29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127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B0B0B0"/>
                </a:buClr>
                <a:buSzPts val="2900"/>
                <a:buFont typeface="Calibri"/>
                <a:buChar char="●"/>
              </a:pPr>
              <a:r>
                <a:rPr lang="en-US" sz="2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900">
                  <a:solidFill>
                    <a:srgbClr val="1155CC"/>
                  </a:solidFill>
                  <a:latin typeface="Calibri"/>
                  <a:ea typeface="Calibri"/>
                  <a:cs typeface="Calibri"/>
                  <a:sym typeface="Calibri"/>
                </a:rPr>
                <a:t>IL1ra,</a:t>
              </a:r>
              <a:r>
                <a:rPr lang="en-US" sz="2900">
                  <a:solidFill>
                    <a:srgbClr val="38761D"/>
                  </a:solidFill>
                  <a:latin typeface="Calibri"/>
                  <a:ea typeface="Calibri"/>
                  <a:cs typeface="Calibri"/>
                  <a:sym typeface="Calibri"/>
                </a:rPr>
                <a:t> IL15, </a:t>
              </a:r>
              <a:r>
                <a:rPr lang="en-US" sz="29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IFABP, CRP,</a:t>
              </a:r>
              <a:r>
                <a:rPr lang="en-US" sz="2900">
                  <a:solidFill>
                    <a:srgbClr val="1155CC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9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IFN, IP10, MCP</a:t>
              </a:r>
              <a:endParaRPr sz="29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1"/>
            <p:cNvSpPr txBox="1"/>
            <p:nvPr/>
          </p:nvSpPr>
          <p:spPr>
            <a:xfrm>
              <a:off x="19515550" y="13451075"/>
              <a:ext cx="4863900" cy="455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Control</a:t>
              </a:r>
              <a:endParaRPr b="1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127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ACC0"/>
                </a:buClr>
                <a:buSzPts val="2900"/>
                <a:buFont typeface="Calibri"/>
                <a:buChar char="●"/>
              </a:pPr>
              <a:r>
                <a:rPr b="1" lang="en-US" sz="2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900">
                  <a:solidFill>
                    <a:srgbClr val="1155CC"/>
                  </a:solidFill>
                  <a:latin typeface="Calibri"/>
                  <a:ea typeface="Calibri"/>
                  <a:cs typeface="Calibri"/>
                  <a:sym typeface="Calibri"/>
                </a:rPr>
                <a:t>IL13, </a:t>
              </a:r>
              <a:r>
                <a:rPr lang="en-US" sz="29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IL1b</a:t>
              </a:r>
              <a:endParaRPr sz="29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127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900"/>
                <a:buFont typeface="Calibri"/>
                <a:buChar char="●"/>
              </a:pPr>
              <a:r>
                <a:rPr b="1" lang="en-US" sz="2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900">
                  <a:solidFill>
                    <a:srgbClr val="1155CC"/>
                  </a:solidFill>
                  <a:latin typeface="Calibri"/>
                  <a:ea typeface="Calibri"/>
                  <a:cs typeface="Calibri"/>
                  <a:sym typeface="Calibri"/>
                </a:rPr>
                <a:t>IL4</a:t>
              </a:r>
              <a:r>
                <a:rPr lang="en-US" sz="2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, </a:t>
              </a:r>
              <a:r>
                <a:rPr lang="en-US" sz="2900">
                  <a:solidFill>
                    <a:srgbClr val="1155CC"/>
                  </a:solidFill>
                  <a:latin typeface="Calibri"/>
                  <a:ea typeface="Calibri"/>
                  <a:cs typeface="Calibri"/>
                  <a:sym typeface="Calibri"/>
                </a:rPr>
                <a:t>IL10, </a:t>
              </a:r>
              <a:r>
                <a:rPr lang="en-US" sz="29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Eotaxin, MCP</a:t>
              </a:r>
              <a:endParaRPr sz="29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12750" lvl="0" marL="457200" rtl="0" algn="l">
                <a:spcBef>
                  <a:spcPts val="0"/>
                </a:spcBef>
                <a:spcAft>
                  <a:spcPts val="0"/>
                </a:spcAft>
                <a:buSzPts val="2900"/>
                <a:buFont typeface="Calibri"/>
                <a:buChar char="●"/>
              </a:pPr>
              <a:r>
                <a:rPr b="1" lang="en-US" sz="2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9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FGF, PDGF</a:t>
              </a:r>
              <a:endParaRPr sz="29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127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2900"/>
                <a:buFont typeface="Calibri"/>
                <a:buChar char="●"/>
              </a:pPr>
              <a:r>
                <a:rPr b="1" lang="en-US" sz="2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9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IL9, MIP-1b, RANTES, TNFa</a:t>
              </a:r>
              <a:endParaRPr sz="29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127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0DFC5"/>
                </a:buClr>
                <a:buSzPts val="2900"/>
                <a:buFont typeface="Calibri"/>
                <a:buChar char="●"/>
              </a:pPr>
              <a:r>
                <a:rPr b="1" lang="en-US" sz="2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900">
                  <a:solidFill>
                    <a:srgbClr val="38761D"/>
                  </a:solidFill>
                  <a:latin typeface="Calibri"/>
                  <a:ea typeface="Calibri"/>
                  <a:cs typeface="Calibri"/>
                  <a:sym typeface="Calibri"/>
                </a:rPr>
                <a:t>IL6,</a:t>
              </a:r>
              <a:r>
                <a:rPr lang="en-US" sz="2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900">
                  <a:solidFill>
                    <a:srgbClr val="38761D"/>
                  </a:solidFill>
                  <a:latin typeface="Calibri"/>
                  <a:ea typeface="Calibri"/>
                  <a:cs typeface="Calibri"/>
                  <a:sym typeface="Calibri"/>
                </a:rPr>
                <a:t>IL15,</a:t>
              </a:r>
              <a:r>
                <a:rPr lang="en-US" sz="29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 IP10, VEGF</a:t>
              </a:r>
              <a:endParaRPr sz="29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127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A00018"/>
                </a:buClr>
                <a:buSzPts val="2900"/>
                <a:buFont typeface="Calibri"/>
                <a:buChar char="●"/>
              </a:pPr>
              <a:r>
                <a:rPr b="1" lang="en-US" sz="2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900">
                  <a:solidFill>
                    <a:srgbClr val="38761D"/>
                  </a:solidFill>
                  <a:latin typeface="Calibri"/>
                  <a:ea typeface="Calibri"/>
                  <a:cs typeface="Calibri"/>
                  <a:sym typeface="Calibri"/>
                </a:rPr>
                <a:t>GM-CSF, </a:t>
              </a:r>
              <a:r>
                <a:rPr lang="en-US" sz="29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IL5, IL12, IFN</a:t>
              </a:r>
              <a:endParaRPr sz="29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127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2900"/>
                <a:buFont typeface="Calibri"/>
                <a:buChar char="●"/>
              </a:pPr>
              <a:r>
                <a:rPr b="1" lang="en-US" sz="2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900">
                  <a:solidFill>
                    <a:srgbClr val="38761D"/>
                  </a:solidFill>
                  <a:latin typeface="Calibri"/>
                  <a:ea typeface="Calibri"/>
                  <a:cs typeface="Calibri"/>
                  <a:sym typeface="Calibri"/>
                </a:rPr>
                <a:t>IL2,</a:t>
              </a:r>
              <a:r>
                <a:rPr lang="en-US" sz="2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9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IL7, IL8, IL17</a:t>
              </a:r>
              <a:endParaRPr b="1" sz="29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127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900"/>
                <a:buFont typeface="Calibri"/>
                <a:buChar char="●"/>
              </a:pPr>
              <a:r>
                <a:rPr b="1" lang="en-US" sz="2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900">
                  <a:solidFill>
                    <a:srgbClr val="1155CC"/>
                  </a:solidFill>
                  <a:latin typeface="Calibri"/>
                  <a:ea typeface="Calibri"/>
                  <a:cs typeface="Calibri"/>
                  <a:sym typeface="Calibri"/>
                </a:rPr>
                <a:t>IL1ra,</a:t>
              </a:r>
              <a:r>
                <a:rPr lang="en-US" sz="2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9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G-CSF, MIP-1a</a:t>
              </a:r>
              <a:endParaRPr sz="29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127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B0B0B0"/>
                </a:buClr>
                <a:buSzPts val="2900"/>
                <a:buFont typeface="Calibri"/>
                <a:buChar char="●"/>
              </a:pPr>
              <a:r>
                <a:rPr b="1" lang="en-US" sz="2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9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IFABP, CRP</a:t>
              </a:r>
              <a:endParaRPr sz="29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6" name="Google Shape;206;p1"/>
          <p:cNvSpPr txBox="1"/>
          <p:nvPr/>
        </p:nvSpPr>
        <p:spPr>
          <a:xfrm>
            <a:off x="12271750" y="27838875"/>
            <a:ext cx="12554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4. Average inflammatory marker levels (mg/L) in MDD and control subjects.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Horizontal bar depicts p&lt;0.05. </a:t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"/>
          <p:cNvSpPr txBox="1"/>
          <p:nvPr/>
        </p:nvSpPr>
        <p:spPr>
          <a:xfrm>
            <a:off x="25225750" y="28067475"/>
            <a:ext cx="18336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Figure 5</a:t>
            </a:r>
            <a: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 Module-Trait correlations for (a) depression (b) and MRI. 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Red: r</a:t>
            </a:r>
            <a:r>
              <a:rPr baseline="30000" lang="en-US" sz="280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&gt;0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. White: r</a:t>
            </a:r>
            <a:r>
              <a:rPr baseline="30000" lang="en-US" sz="280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=0. Blue: r</a:t>
            </a:r>
            <a:r>
              <a:rPr baseline="30000" lang="en-US" sz="280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&lt;0. Grey: missing values.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8" name="Google Shape;208;p1"/>
          <p:cNvGrpSpPr/>
          <p:nvPr/>
        </p:nvGrpSpPr>
        <p:grpSpPr>
          <a:xfrm>
            <a:off x="24565876" y="13427899"/>
            <a:ext cx="7116323" cy="14213376"/>
            <a:chOff x="24489676" y="13427899"/>
            <a:chExt cx="7116323" cy="14213376"/>
          </a:xfrm>
        </p:grpSpPr>
        <p:grpSp>
          <p:nvGrpSpPr>
            <p:cNvPr id="209" name="Google Shape;209;p1"/>
            <p:cNvGrpSpPr/>
            <p:nvPr/>
          </p:nvGrpSpPr>
          <p:grpSpPr>
            <a:xfrm>
              <a:off x="25599770" y="13427899"/>
              <a:ext cx="5926404" cy="10776124"/>
              <a:chOff x="25523950" y="13427900"/>
              <a:chExt cx="6460000" cy="10776124"/>
            </a:xfrm>
          </p:grpSpPr>
          <p:pic>
            <p:nvPicPr>
              <p:cNvPr id="210" name="Google Shape;210;p1"/>
              <p:cNvPicPr preferRelativeResize="0"/>
              <p:nvPr/>
            </p:nvPicPr>
            <p:blipFill rotWithShape="1">
              <a:blip r:embed="rId16">
                <a:alphaModFix/>
              </a:blip>
              <a:srcRect b="44687" l="24930" r="0" t="0"/>
              <a:stretch/>
            </p:blipFill>
            <p:spPr>
              <a:xfrm>
                <a:off x="25984425" y="13427900"/>
                <a:ext cx="5999524" cy="49108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1" name="Google Shape;211;p1"/>
              <p:cNvPicPr preferRelativeResize="0"/>
              <p:nvPr/>
            </p:nvPicPr>
            <p:blipFill rotWithShape="1">
              <a:blip r:embed="rId17">
                <a:alphaModFix/>
              </a:blip>
              <a:srcRect b="44787" l="23994" r="0" t="0"/>
              <a:stretch/>
            </p:blipFill>
            <p:spPr>
              <a:xfrm>
                <a:off x="25911350" y="18492625"/>
                <a:ext cx="6072600" cy="5626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2" name="Google Shape;212;p1"/>
              <p:cNvPicPr preferRelativeResize="0"/>
              <p:nvPr/>
            </p:nvPicPr>
            <p:blipFill rotWithShape="1">
              <a:blip r:embed="rId17">
                <a:alphaModFix/>
              </a:blip>
              <a:srcRect b="43674" l="12295" r="75667" t="0"/>
              <a:stretch/>
            </p:blipFill>
            <p:spPr>
              <a:xfrm>
                <a:off x="25523950" y="18492625"/>
                <a:ext cx="382850" cy="57113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3" name="Google Shape;213;p1"/>
              <p:cNvPicPr preferRelativeResize="0"/>
              <p:nvPr/>
            </p:nvPicPr>
            <p:blipFill rotWithShape="1">
              <a:blip r:embed="rId16">
                <a:alphaModFix/>
              </a:blip>
              <a:srcRect b="44687" l="20070" r="75144" t="0"/>
              <a:stretch/>
            </p:blipFill>
            <p:spPr>
              <a:xfrm>
                <a:off x="25523950" y="13427900"/>
                <a:ext cx="382849" cy="4910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14" name="Google Shape;214;p1"/>
            <p:cNvSpPr txBox="1"/>
            <p:nvPr/>
          </p:nvSpPr>
          <p:spPr>
            <a:xfrm rot="-3792462">
              <a:off x="23812137" y="25367982"/>
              <a:ext cx="3518078" cy="6465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Apparent sadness</a:t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215" name="Google Shape;215;p1"/>
            <p:cNvSpPr txBox="1"/>
            <p:nvPr/>
          </p:nvSpPr>
          <p:spPr>
            <a:xfrm rot="-3791945">
              <a:off x="24079046" y="25485155"/>
              <a:ext cx="3780507" cy="6465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Reduced focus </a:t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216" name="Google Shape;216;p1"/>
            <p:cNvSpPr txBox="1"/>
            <p:nvPr/>
          </p:nvSpPr>
          <p:spPr>
            <a:xfrm rot="-3791871">
              <a:off x="25614604" y="24868705"/>
              <a:ext cx="2399143" cy="6465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Anhedonia</a:t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217" name="Google Shape;217;p1"/>
            <p:cNvSpPr txBox="1"/>
            <p:nvPr/>
          </p:nvSpPr>
          <p:spPr>
            <a:xfrm rot="-3791871">
              <a:off x="26071804" y="24868705"/>
              <a:ext cx="2399143" cy="6465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Inner tension</a:t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218" name="Google Shape;218;p1"/>
            <p:cNvSpPr txBox="1"/>
            <p:nvPr/>
          </p:nvSpPr>
          <p:spPr>
            <a:xfrm rot="-3791871">
              <a:off x="26605204" y="24868705"/>
              <a:ext cx="2399143" cy="6465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Lassitude</a:t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219" name="Google Shape;219;p1"/>
            <p:cNvSpPr txBox="1"/>
            <p:nvPr/>
          </p:nvSpPr>
          <p:spPr>
            <a:xfrm rot="-3791871">
              <a:off x="27062404" y="24868705"/>
              <a:ext cx="2399143" cy="6465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Pessimism</a:t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220" name="Google Shape;220;p1"/>
            <p:cNvSpPr txBox="1"/>
            <p:nvPr/>
          </p:nvSpPr>
          <p:spPr>
            <a:xfrm rot="-3791969">
              <a:off x="27204689" y="25109204"/>
              <a:ext cx="2938218" cy="6465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Reduced appetite</a:t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221" name="Google Shape;221;p1"/>
            <p:cNvSpPr txBox="1"/>
            <p:nvPr/>
          </p:nvSpPr>
          <p:spPr>
            <a:xfrm rot="-3791969">
              <a:off x="27661889" y="25109204"/>
              <a:ext cx="2938218" cy="6465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Reduced sleep</a:t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222" name="Google Shape;222;p1"/>
            <p:cNvSpPr txBox="1"/>
            <p:nvPr/>
          </p:nvSpPr>
          <p:spPr>
            <a:xfrm rot="-3791969">
              <a:off x="28119089" y="25109204"/>
              <a:ext cx="2938218" cy="6465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Reported</a:t>
              </a: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sadness</a:t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223" name="Google Shape;223;p1"/>
            <p:cNvSpPr txBox="1"/>
            <p:nvPr/>
          </p:nvSpPr>
          <p:spPr>
            <a:xfrm rot="-3791969">
              <a:off x="28652489" y="25109204"/>
              <a:ext cx="2938218" cy="6465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Suicidal thoughts</a:t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224" name="Google Shape;224;p1"/>
            <p:cNvSpPr txBox="1"/>
            <p:nvPr/>
          </p:nvSpPr>
          <p:spPr>
            <a:xfrm rot="-3791969">
              <a:off x="29185889" y="25109204"/>
              <a:ext cx="2938218" cy="6465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Overall severity</a:t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225" name="Google Shape;225;p1"/>
            <p:cNvSpPr txBox="1"/>
            <p:nvPr/>
          </p:nvSpPr>
          <p:spPr>
            <a:xfrm rot="-5400000">
              <a:off x="24193425" y="15379350"/>
              <a:ext cx="21393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MDD</a:t>
              </a:r>
              <a:endParaRPr sz="1200"/>
            </a:p>
          </p:txBody>
        </p:sp>
        <p:sp>
          <p:nvSpPr>
            <p:cNvPr id="226" name="Google Shape;226;p1"/>
            <p:cNvSpPr txBox="1"/>
            <p:nvPr/>
          </p:nvSpPr>
          <p:spPr>
            <a:xfrm rot="-5400000">
              <a:off x="24193425" y="20865750"/>
              <a:ext cx="21393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Control</a:t>
              </a:r>
              <a:endParaRPr sz="1200"/>
            </a:p>
          </p:txBody>
        </p:sp>
      </p:grpSp>
      <p:sp>
        <p:nvSpPr>
          <p:cNvPr id="227" name="Google Shape;227;p1"/>
          <p:cNvSpPr txBox="1"/>
          <p:nvPr/>
        </p:nvSpPr>
        <p:spPr>
          <a:xfrm>
            <a:off x="24971825" y="27190350"/>
            <a:ext cx="6634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Montgomery–Åsberg Depression Rating Scale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8" name="Google Shape;228;p1"/>
          <p:cNvGrpSpPr/>
          <p:nvPr/>
        </p:nvGrpSpPr>
        <p:grpSpPr>
          <a:xfrm>
            <a:off x="32325772" y="13580925"/>
            <a:ext cx="11100380" cy="4724675"/>
            <a:chOff x="31950225" y="13682800"/>
            <a:chExt cx="11247725" cy="4724675"/>
          </a:xfrm>
        </p:grpSpPr>
        <p:pic>
          <p:nvPicPr>
            <p:cNvPr id="229" name="Google Shape;229;p1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32568050" y="13682800"/>
              <a:ext cx="10629900" cy="1077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1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32568050" y="14919975"/>
              <a:ext cx="10629900" cy="1077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1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32568050" y="16132025"/>
              <a:ext cx="10629900" cy="1077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1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32568050" y="17330175"/>
              <a:ext cx="10629900" cy="1077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" name="Google Shape;233;p1"/>
            <p:cNvSpPr txBox="1"/>
            <p:nvPr/>
          </p:nvSpPr>
          <p:spPr>
            <a:xfrm rot="-5400000">
              <a:off x="31908075" y="13941600"/>
              <a:ext cx="739200" cy="65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CDI</a:t>
              </a:r>
              <a:endParaRPr sz="1200"/>
            </a:p>
          </p:txBody>
        </p:sp>
        <p:sp>
          <p:nvSpPr>
            <p:cNvPr id="234" name="Google Shape;234;p1"/>
            <p:cNvSpPr txBox="1"/>
            <p:nvPr/>
          </p:nvSpPr>
          <p:spPr>
            <a:xfrm rot="-5400000">
              <a:off x="31838175" y="15154625"/>
              <a:ext cx="879000" cy="65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FWF</a:t>
              </a:r>
              <a:endParaRPr sz="1200"/>
            </a:p>
          </p:txBody>
        </p:sp>
        <p:sp>
          <p:nvSpPr>
            <p:cNvPr id="235" name="Google Shape;235;p1"/>
            <p:cNvSpPr txBox="1"/>
            <p:nvPr/>
          </p:nvSpPr>
          <p:spPr>
            <a:xfrm rot="-5400000">
              <a:off x="31727475" y="16256050"/>
              <a:ext cx="1100400" cy="65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FAt</a:t>
              </a:r>
              <a:endParaRPr sz="1200"/>
            </a:p>
          </p:txBody>
        </p:sp>
        <p:sp>
          <p:nvSpPr>
            <p:cNvPr id="236" name="Google Shape;236;p1"/>
            <p:cNvSpPr txBox="1"/>
            <p:nvPr/>
          </p:nvSpPr>
          <p:spPr>
            <a:xfrm rot="-5400000">
              <a:off x="31587825" y="17386400"/>
              <a:ext cx="1379700" cy="65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MDt</a:t>
              </a:r>
              <a:endParaRPr sz="1200"/>
            </a:p>
          </p:txBody>
        </p:sp>
      </p:grpSp>
      <p:grpSp>
        <p:nvGrpSpPr>
          <p:cNvPr id="237" name="Google Shape;237;p1"/>
          <p:cNvGrpSpPr/>
          <p:nvPr/>
        </p:nvGrpSpPr>
        <p:grpSpPr>
          <a:xfrm>
            <a:off x="32325814" y="18739009"/>
            <a:ext cx="11100380" cy="5202977"/>
            <a:chOff x="31950225" y="18765925"/>
            <a:chExt cx="11247725" cy="4863050"/>
          </a:xfrm>
        </p:grpSpPr>
        <p:pic>
          <p:nvPicPr>
            <p:cNvPr id="238" name="Google Shape;238;p1"/>
            <p:cNvPicPr preferRelativeResize="0"/>
            <p:nvPr/>
          </p:nvPicPr>
          <p:blipFill>
            <a:blip r:embed="rId22">
              <a:alphaModFix/>
            </a:blip>
            <a:stretch>
              <a:fillRect/>
            </a:stretch>
          </p:blipFill>
          <p:spPr>
            <a:xfrm>
              <a:off x="32568050" y="18765925"/>
              <a:ext cx="10629900" cy="1077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1"/>
            <p:cNvPicPr preferRelativeResize="0"/>
            <p:nvPr/>
          </p:nvPicPr>
          <p:blipFill>
            <a:blip r:embed="rId23">
              <a:alphaModFix/>
            </a:blip>
            <a:stretch>
              <a:fillRect/>
            </a:stretch>
          </p:blipFill>
          <p:spPr>
            <a:xfrm>
              <a:off x="32568050" y="20000025"/>
              <a:ext cx="10629900" cy="1077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1"/>
            <p:cNvPicPr preferRelativeResize="0"/>
            <p:nvPr/>
          </p:nvPicPr>
          <p:blipFill>
            <a:blip r:embed="rId24">
              <a:alphaModFix/>
            </a:blip>
            <a:stretch>
              <a:fillRect/>
            </a:stretch>
          </p:blipFill>
          <p:spPr>
            <a:xfrm>
              <a:off x="32568050" y="21270375"/>
              <a:ext cx="10629900" cy="1077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1"/>
            <p:cNvPicPr preferRelativeResize="0"/>
            <p:nvPr/>
          </p:nvPicPr>
          <p:blipFill>
            <a:blip r:embed="rId25">
              <a:alphaModFix/>
            </a:blip>
            <a:stretch>
              <a:fillRect/>
            </a:stretch>
          </p:blipFill>
          <p:spPr>
            <a:xfrm>
              <a:off x="32568050" y="22551675"/>
              <a:ext cx="10629900" cy="1077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" name="Google Shape;242;p1"/>
            <p:cNvSpPr txBox="1"/>
            <p:nvPr/>
          </p:nvSpPr>
          <p:spPr>
            <a:xfrm rot="-5400000">
              <a:off x="31908075" y="19047000"/>
              <a:ext cx="739200" cy="65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CDI</a:t>
              </a:r>
              <a:endParaRPr sz="1200"/>
            </a:p>
          </p:txBody>
        </p:sp>
        <p:sp>
          <p:nvSpPr>
            <p:cNvPr id="243" name="Google Shape;243;p1"/>
            <p:cNvSpPr txBox="1"/>
            <p:nvPr/>
          </p:nvSpPr>
          <p:spPr>
            <a:xfrm rot="-5400000">
              <a:off x="31838175" y="20260025"/>
              <a:ext cx="879000" cy="65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FWF</a:t>
              </a:r>
              <a:endParaRPr sz="1200"/>
            </a:p>
          </p:txBody>
        </p:sp>
        <p:sp>
          <p:nvSpPr>
            <p:cNvPr id="244" name="Google Shape;244;p1"/>
            <p:cNvSpPr txBox="1"/>
            <p:nvPr/>
          </p:nvSpPr>
          <p:spPr>
            <a:xfrm rot="-5400000">
              <a:off x="31727475" y="21361450"/>
              <a:ext cx="1100400" cy="65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FAt</a:t>
              </a:r>
              <a:endParaRPr sz="1200"/>
            </a:p>
          </p:txBody>
        </p:sp>
        <p:sp>
          <p:nvSpPr>
            <p:cNvPr id="245" name="Google Shape;245;p1"/>
            <p:cNvSpPr txBox="1"/>
            <p:nvPr/>
          </p:nvSpPr>
          <p:spPr>
            <a:xfrm rot="-5400000">
              <a:off x="31587825" y="22491800"/>
              <a:ext cx="1379700" cy="65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MDt</a:t>
              </a:r>
              <a:endParaRPr sz="1200"/>
            </a:p>
          </p:txBody>
        </p:sp>
      </p:grpSp>
      <p:sp>
        <p:nvSpPr>
          <p:cNvPr id="246" name="Google Shape;246;p1"/>
          <p:cNvSpPr txBox="1"/>
          <p:nvPr/>
        </p:nvSpPr>
        <p:spPr>
          <a:xfrm>
            <a:off x="32847275" y="24350663"/>
            <a:ext cx="102648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CDI: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Correlation diffusion index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FWF: Free water fraction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FAt: Free water corrected fractional anisotropy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MDt: free water corrected mean diffusivity </a:t>
            </a:r>
            <a:endParaRPr sz="3200"/>
          </a:p>
        </p:txBody>
      </p:sp>
      <p:sp>
        <p:nvSpPr>
          <p:cNvPr id="247" name="Google Shape;247;p1"/>
          <p:cNvSpPr txBox="1"/>
          <p:nvPr/>
        </p:nvSpPr>
        <p:spPr>
          <a:xfrm>
            <a:off x="32334625" y="27126575"/>
            <a:ext cx="11100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Diffusion MRI-based Brain Parcellation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"/>
          <p:cNvSpPr txBox="1"/>
          <p:nvPr/>
        </p:nvSpPr>
        <p:spPr>
          <a:xfrm>
            <a:off x="25037975" y="13430900"/>
            <a:ext cx="646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a)</a:t>
            </a:r>
            <a:endParaRPr/>
          </a:p>
        </p:txBody>
      </p:sp>
      <p:sp>
        <p:nvSpPr>
          <p:cNvPr id="249" name="Google Shape;249;p1"/>
          <p:cNvSpPr txBox="1"/>
          <p:nvPr/>
        </p:nvSpPr>
        <p:spPr>
          <a:xfrm>
            <a:off x="31819775" y="13430900"/>
            <a:ext cx="646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b)</a:t>
            </a:r>
            <a:endParaRPr b="1"/>
          </a:p>
        </p:txBody>
      </p:sp>
      <p:grpSp>
        <p:nvGrpSpPr>
          <p:cNvPr id="250" name="Google Shape;250;p1"/>
          <p:cNvGrpSpPr/>
          <p:nvPr/>
        </p:nvGrpSpPr>
        <p:grpSpPr>
          <a:xfrm>
            <a:off x="39620275" y="28877125"/>
            <a:ext cx="3942300" cy="3732600"/>
            <a:chOff x="39620275" y="28877125"/>
            <a:chExt cx="3942300" cy="3732600"/>
          </a:xfrm>
        </p:grpSpPr>
        <p:grpSp>
          <p:nvGrpSpPr>
            <p:cNvPr id="251" name="Google Shape;251;p1"/>
            <p:cNvGrpSpPr/>
            <p:nvPr/>
          </p:nvGrpSpPr>
          <p:grpSpPr>
            <a:xfrm>
              <a:off x="39620275" y="28877125"/>
              <a:ext cx="3942300" cy="3732600"/>
              <a:chOff x="27276525" y="28840650"/>
              <a:chExt cx="3942300" cy="3732600"/>
            </a:xfrm>
          </p:grpSpPr>
          <p:sp>
            <p:nvSpPr>
              <p:cNvPr id="252" name="Google Shape;252;p1"/>
              <p:cNvSpPr/>
              <p:nvPr/>
            </p:nvSpPr>
            <p:spPr>
              <a:xfrm>
                <a:off x="27276525" y="28840650"/>
                <a:ext cx="3942300" cy="3732600"/>
              </a:xfrm>
              <a:prstGeom prst="roundRect">
                <a:avLst>
                  <a:gd fmla="val 16667" name="adj"/>
                </a:avLst>
              </a:prstGeom>
              <a:solidFill>
                <a:srgbClr val="DAE5F1"/>
              </a:solidFill>
              <a:ln cap="flat" cmpd="sng" w="25400">
                <a:solidFill>
                  <a:srgbClr val="DAE5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1"/>
              <p:cNvSpPr txBox="1"/>
              <p:nvPr/>
            </p:nvSpPr>
            <p:spPr>
              <a:xfrm>
                <a:off x="28668402" y="31870225"/>
                <a:ext cx="1934400" cy="585000"/>
              </a:xfrm>
              <a:prstGeom prst="rect">
                <a:avLst/>
              </a:prstGeom>
              <a:solidFill>
                <a:srgbClr val="DAE5F1"/>
              </a:solidFill>
              <a:ln cap="flat" cmpd="sng" w="9525">
                <a:solidFill>
                  <a:srgbClr val="DAE5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200"/>
                  <a:buFont typeface="Arial"/>
                  <a:buNone/>
                </a:pPr>
                <a:r>
                  <a:rPr b="1" i="0" lang="en-US" sz="3200" u="none" cap="none" strike="noStrike">
                    <a:solidFill>
                      <a:srgbClr val="0020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lucy-mhui</a:t>
                </a:r>
                <a:endParaRPr b="0" i="0" sz="3200" u="none" cap="none" strike="noStrike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Github Logo Svg Free PNG Transparent Background, Free Download #16156 -  FreeIconsPNG" id="254" name="Google Shape;254;p1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28049306" y="31948021"/>
                <a:ext cx="548941" cy="46890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55" name="Google Shape;255;p1"/>
            <p:cNvPicPr preferRelativeResize="0"/>
            <p:nvPr/>
          </p:nvPicPr>
          <p:blipFill rotWithShape="1">
            <a:blip r:embed="rId27">
              <a:alphaModFix/>
            </a:blip>
            <a:srcRect b="9057" l="10292" r="9981" t="9562"/>
            <a:stretch/>
          </p:blipFill>
          <p:spPr>
            <a:xfrm>
              <a:off x="40422700" y="29364975"/>
              <a:ext cx="2445325" cy="24961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6" name="Google Shape;256;p1"/>
          <p:cNvGrpSpPr/>
          <p:nvPr/>
        </p:nvGrpSpPr>
        <p:grpSpPr>
          <a:xfrm>
            <a:off x="31793650" y="14575275"/>
            <a:ext cx="646500" cy="7625700"/>
            <a:chOff x="24939825" y="14632950"/>
            <a:chExt cx="646500" cy="7625700"/>
          </a:xfrm>
        </p:grpSpPr>
        <p:sp>
          <p:nvSpPr>
            <p:cNvPr id="257" name="Google Shape;257;p1"/>
            <p:cNvSpPr txBox="1"/>
            <p:nvPr/>
          </p:nvSpPr>
          <p:spPr>
            <a:xfrm rot="-5400000">
              <a:off x="24193425" y="15379350"/>
              <a:ext cx="21393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MDD</a:t>
              </a:r>
              <a:endParaRPr sz="1200"/>
            </a:p>
          </p:txBody>
        </p:sp>
        <p:sp>
          <p:nvSpPr>
            <p:cNvPr id="258" name="Google Shape;258;p1"/>
            <p:cNvSpPr txBox="1"/>
            <p:nvPr/>
          </p:nvSpPr>
          <p:spPr>
            <a:xfrm rot="-5400000">
              <a:off x="24193425" y="20865750"/>
              <a:ext cx="21393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Control</a:t>
              </a:r>
              <a:endParaRPr sz="120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4" name="Google Shape;264;g2785a4bdd29_0_0"/>
          <p:cNvGraphicFramePr/>
          <p:nvPr/>
        </p:nvGraphicFramePr>
        <p:xfrm>
          <a:off x="15056000" y="13430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{3F26C71F-9C99-453E-BD3E-AD50209E1756}</a:tableStyleId>
              </a:tblPr>
              <a:tblGrid>
                <a:gridCol w="5652750"/>
                <a:gridCol w="5652750"/>
                <a:gridCol w="5652750"/>
                <a:gridCol w="5652750"/>
                <a:gridCol w="5652750"/>
              </a:tblGrid>
              <a:tr h="788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/>
                        <a:t>Brown</a:t>
                      </a:r>
                      <a:endParaRPr b="1" sz="3200"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/>
                        <a:t>Green</a:t>
                      </a:r>
                      <a:endParaRPr b="1" sz="3200"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/>
                        <a:t>Yellow</a:t>
                      </a:r>
                      <a:endParaRPr b="1" sz="3200"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/>
                        <a:t>Blue</a:t>
                      </a:r>
                      <a:endParaRPr b="1" sz="3200"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/>
                        <a:t>Turquoise</a:t>
                      </a:r>
                      <a:endParaRPr b="1" sz="3200"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98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98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98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98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265" name="Google Shape;265;g2785a4bdd29_0_0"/>
          <p:cNvSpPr/>
          <p:nvPr/>
        </p:nvSpPr>
        <p:spPr>
          <a:xfrm>
            <a:off x="-1" y="-100768"/>
            <a:ext cx="43891200" cy="5203200"/>
          </a:xfrm>
          <a:prstGeom prst="rect">
            <a:avLst/>
          </a:prstGeom>
          <a:solidFill>
            <a:srgbClr val="071D49"/>
          </a:solidFill>
          <a:ln cap="flat" cmpd="sng" w="25400">
            <a:solidFill>
              <a:srgbClr val="071D49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97"/>
              <a:buFont typeface="Arial"/>
              <a:buNone/>
            </a:pPr>
            <a:r>
              <a:rPr b="0" i="0" lang="en-US" sz="8597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g2785a4bdd29_0_0"/>
          <p:cNvSpPr txBox="1"/>
          <p:nvPr/>
        </p:nvSpPr>
        <p:spPr>
          <a:xfrm>
            <a:off x="4964112" y="3413549"/>
            <a:ext cx="33680400" cy="16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Lucy Hui, Joanna Chen, </a:t>
            </a:r>
            <a:r>
              <a:rPr lang="en-US" sz="47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Jean Chen</a:t>
            </a:r>
            <a:endParaRPr b="0" baseline="30000" i="0" sz="4799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Rotman Research Institute, Baycrest Health Sciences, Toronto, Canada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2785a4bdd29_0_0"/>
          <p:cNvSpPr txBox="1"/>
          <p:nvPr/>
        </p:nvSpPr>
        <p:spPr>
          <a:xfrm>
            <a:off x="6319231" y="199594"/>
            <a:ext cx="312876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Multivariate Analysis Using Co-Expression Network Modeling Identifies Specific </a:t>
            </a:r>
            <a:endParaRPr b="1" sz="6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Inflammation and Diffusion MRI Features</a:t>
            </a:r>
            <a:endParaRPr b="1" sz="6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Major Depressive Disorder</a:t>
            </a:r>
            <a:endParaRPr b="1" sz="6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2785a4bdd29_0_0"/>
          <p:cNvSpPr txBox="1"/>
          <p:nvPr/>
        </p:nvSpPr>
        <p:spPr>
          <a:xfrm>
            <a:off x="264160" y="5414259"/>
            <a:ext cx="11558100" cy="785100"/>
          </a:xfrm>
          <a:prstGeom prst="rect">
            <a:avLst/>
          </a:prstGeom>
          <a:solidFill>
            <a:srgbClr val="071D49"/>
          </a:solidFill>
          <a:ln cap="flat" cmpd="sng" w="152400">
            <a:solidFill>
              <a:srgbClr val="071D49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b="1" lang="en-US" sz="4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2785a4bdd29_0_0"/>
          <p:cNvSpPr txBox="1"/>
          <p:nvPr/>
        </p:nvSpPr>
        <p:spPr>
          <a:xfrm>
            <a:off x="264144" y="6473586"/>
            <a:ext cx="116151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sex-dependent modules of co-expressed genes associated with inflammatory biomarkers in MDD patients and healthy controls, elucidating shared and distinct networks underlying inflammation in depression.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Assess the correlation between inflammatory gene expression modules, clinical variables, and neuroimaging markers to elucidate the clinical relevance of immune dysregulation in MDD.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2785a4bdd29_0_0"/>
          <p:cNvSpPr txBox="1"/>
          <p:nvPr/>
        </p:nvSpPr>
        <p:spPr>
          <a:xfrm>
            <a:off x="12470014" y="5414259"/>
            <a:ext cx="31036800" cy="785100"/>
          </a:xfrm>
          <a:prstGeom prst="rect">
            <a:avLst/>
          </a:prstGeom>
          <a:solidFill>
            <a:srgbClr val="071D49"/>
          </a:solidFill>
          <a:ln cap="flat" cmpd="sng" w="152400">
            <a:solidFill>
              <a:srgbClr val="071D49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PIPELINE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2785a4bdd29_0_0"/>
          <p:cNvSpPr txBox="1"/>
          <p:nvPr/>
        </p:nvSpPr>
        <p:spPr>
          <a:xfrm>
            <a:off x="12470048" y="6416900"/>
            <a:ext cx="11902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Canadian Biomarker Integration Network in Depression (CANBIND-1)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2785a4bdd29_0_0"/>
          <p:cNvSpPr txBox="1"/>
          <p:nvPr/>
        </p:nvSpPr>
        <p:spPr>
          <a:xfrm>
            <a:off x="343572" y="12315025"/>
            <a:ext cx="42969300" cy="785100"/>
          </a:xfrm>
          <a:prstGeom prst="rect">
            <a:avLst/>
          </a:prstGeom>
          <a:solidFill>
            <a:srgbClr val="071D49"/>
          </a:solidFill>
          <a:ln cap="flat" cmpd="sng" w="152400">
            <a:solidFill>
              <a:srgbClr val="071D49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2785a4bdd29_0_0"/>
          <p:cNvSpPr txBox="1"/>
          <p:nvPr/>
        </p:nvSpPr>
        <p:spPr>
          <a:xfrm>
            <a:off x="24688009" y="6416900"/>
            <a:ext cx="12437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Weighted Gene Co-expression Network Analysis (WGCNA)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" name="Google Shape;274;g2785a4bdd29_0_0"/>
          <p:cNvPicPr preferRelativeResize="0"/>
          <p:nvPr/>
        </p:nvPicPr>
        <p:blipFill rotWithShape="1">
          <a:blip r:embed="rId3">
            <a:alphaModFix/>
          </a:blip>
          <a:srcRect b="0" l="0" r="0" t="7011"/>
          <a:stretch/>
        </p:blipFill>
        <p:spPr>
          <a:xfrm>
            <a:off x="38394275" y="869600"/>
            <a:ext cx="4397375" cy="32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2785a4bdd29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575" y="948613"/>
            <a:ext cx="6395075" cy="3197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2785a4bdd29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9725" y="10039450"/>
            <a:ext cx="3789616" cy="194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2785a4bdd29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6575" y="10269550"/>
            <a:ext cx="5469649" cy="14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2785a4bdd29_0_0"/>
          <p:cNvSpPr/>
          <p:nvPr/>
        </p:nvSpPr>
        <p:spPr>
          <a:xfrm>
            <a:off x="15145950" y="9574725"/>
            <a:ext cx="2734500" cy="21591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D6E3B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9" name="Google Shape;279;g2785a4bdd29_0_0"/>
          <p:cNvGrpSpPr/>
          <p:nvPr/>
        </p:nvGrpSpPr>
        <p:grpSpPr>
          <a:xfrm>
            <a:off x="15155855" y="9565051"/>
            <a:ext cx="2734477" cy="720000"/>
            <a:chOff x="15989938" y="11090075"/>
            <a:chExt cx="2118600" cy="720000"/>
          </a:xfrm>
        </p:grpSpPr>
        <p:sp>
          <p:nvSpPr>
            <p:cNvPr id="280" name="Google Shape;280;g2785a4bdd29_0_0"/>
            <p:cNvSpPr/>
            <p:nvPr/>
          </p:nvSpPr>
          <p:spPr>
            <a:xfrm>
              <a:off x="15989938" y="11090075"/>
              <a:ext cx="2118600" cy="720000"/>
            </a:xfrm>
            <a:prstGeom prst="roundRect">
              <a:avLst>
                <a:gd fmla="val 16667" name="adj"/>
              </a:avLst>
            </a:prstGeom>
            <a:solidFill>
              <a:srgbClr val="EAF1DD"/>
            </a:solidFill>
            <a:ln cap="flat" cmpd="sng" w="25400">
              <a:solidFill>
                <a:srgbClr val="EAF1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g2785a4bdd29_0_0"/>
            <p:cNvSpPr txBox="1"/>
            <p:nvPr/>
          </p:nvSpPr>
          <p:spPr>
            <a:xfrm>
              <a:off x="15989938" y="11175456"/>
              <a:ext cx="21186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latin typeface="Calibri"/>
                  <a:ea typeface="Calibri"/>
                  <a:cs typeface="Calibri"/>
                  <a:sym typeface="Calibri"/>
                </a:rPr>
                <a:t>Molecular</a:t>
              </a:r>
              <a:endParaRPr/>
            </a:p>
          </p:txBody>
        </p:sp>
      </p:grpSp>
      <p:grpSp>
        <p:nvGrpSpPr>
          <p:cNvPr id="282" name="Google Shape;282;g2785a4bdd29_0_0"/>
          <p:cNvGrpSpPr/>
          <p:nvPr/>
        </p:nvGrpSpPr>
        <p:grpSpPr>
          <a:xfrm>
            <a:off x="18164115" y="9569886"/>
            <a:ext cx="2995258" cy="2217897"/>
            <a:chOff x="18164006" y="10914317"/>
            <a:chExt cx="2873700" cy="2163380"/>
          </a:xfrm>
        </p:grpSpPr>
        <p:sp>
          <p:nvSpPr>
            <p:cNvPr id="283" name="Google Shape;283;g2785a4bdd29_0_0"/>
            <p:cNvSpPr/>
            <p:nvPr/>
          </p:nvSpPr>
          <p:spPr>
            <a:xfrm>
              <a:off x="18204148" y="10918597"/>
              <a:ext cx="2794200" cy="2159100"/>
            </a:xfrm>
            <a:prstGeom prst="roundRect">
              <a:avLst>
                <a:gd fmla="val 16667" name="adj"/>
              </a:avLst>
            </a:prstGeom>
            <a:noFill/>
            <a:ln cap="flat" cmpd="sng" w="25400">
              <a:solidFill>
                <a:srgbClr val="D6E3B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4" name="Google Shape;284;g2785a4bdd29_0_0"/>
            <p:cNvGrpSpPr/>
            <p:nvPr/>
          </p:nvGrpSpPr>
          <p:grpSpPr>
            <a:xfrm>
              <a:off x="18164006" y="10914317"/>
              <a:ext cx="2873700" cy="718200"/>
              <a:chOff x="18560286" y="11074585"/>
              <a:chExt cx="2873700" cy="718200"/>
            </a:xfrm>
          </p:grpSpPr>
          <p:sp>
            <p:nvSpPr>
              <p:cNvPr id="285" name="Google Shape;285;g2785a4bdd29_0_0"/>
              <p:cNvSpPr/>
              <p:nvPr/>
            </p:nvSpPr>
            <p:spPr>
              <a:xfrm>
                <a:off x="18599690" y="11074585"/>
                <a:ext cx="2794800" cy="718200"/>
              </a:xfrm>
              <a:prstGeom prst="roundRect">
                <a:avLst>
                  <a:gd fmla="val 16667" name="adj"/>
                </a:avLst>
              </a:prstGeom>
              <a:solidFill>
                <a:srgbClr val="EAF1DD"/>
              </a:solidFill>
              <a:ln cap="flat" cmpd="sng" w="25400">
                <a:solidFill>
                  <a:srgbClr val="EAF1D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g2785a4bdd29_0_0"/>
              <p:cNvSpPr txBox="1"/>
              <p:nvPr/>
            </p:nvSpPr>
            <p:spPr>
              <a:xfrm>
                <a:off x="18560286" y="11140715"/>
                <a:ext cx="2873700" cy="57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200">
                    <a:latin typeface="Calibri"/>
                    <a:ea typeface="Calibri"/>
                    <a:cs typeface="Calibri"/>
                    <a:sym typeface="Calibri"/>
                  </a:rPr>
                  <a:t>Clinical</a:t>
                </a:r>
                <a:endParaRPr/>
              </a:p>
            </p:txBody>
          </p:sp>
        </p:grpSp>
      </p:grpSp>
      <p:grpSp>
        <p:nvGrpSpPr>
          <p:cNvPr id="287" name="Google Shape;287;g2785a4bdd29_0_0"/>
          <p:cNvGrpSpPr/>
          <p:nvPr/>
        </p:nvGrpSpPr>
        <p:grpSpPr>
          <a:xfrm>
            <a:off x="21353007" y="9566521"/>
            <a:ext cx="2734609" cy="2159019"/>
            <a:chOff x="21306326" y="10910867"/>
            <a:chExt cx="4029780" cy="2176650"/>
          </a:xfrm>
        </p:grpSpPr>
        <p:sp>
          <p:nvSpPr>
            <p:cNvPr id="288" name="Google Shape;288;g2785a4bdd29_0_0"/>
            <p:cNvSpPr/>
            <p:nvPr/>
          </p:nvSpPr>
          <p:spPr>
            <a:xfrm>
              <a:off x="21314050" y="10914317"/>
              <a:ext cx="4019700" cy="2173200"/>
            </a:xfrm>
            <a:prstGeom prst="roundRect">
              <a:avLst>
                <a:gd fmla="val 16667" name="adj"/>
              </a:avLst>
            </a:prstGeom>
            <a:noFill/>
            <a:ln cap="flat" cmpd="sng" w="25400">
              <a:solidFill>
                <a:srgbClr val="D6E3B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9" name="Google Shape;289;g2785a4bdd29_0_0"/>
            <p:cNvGrpSpPr/>
            <p:nvPr/>
          </p:nvGrpSpPr>
          <p:grpSpPr>
            <a:xfrm>
              <a:off x="21306326" y="10910867"/>
              <a:ext cx="4029780" cy="718200"/>
              <a:chOff x="21945600" y="11036552"/>
              <a:chExt cx="4029780" cy="718200"/>
            </a:xfrm>
          </p:grpSpPr>
          <p:sp>
            <p:nvSpPr>
              <p:cNvPr id="290" name="Google Shape;290;g2785a4bdd29_0_0"/>
              <p:cNvSpPr/>
              <p:nvPr/>
            </p:nvSpPr>
            <p:spPr>
              <a:xfrm>
                <a:off x="21945600" y="11036552"/>
                <a:ext cx="4027500" cy="718200"/>
              </a:xfrm>
              <a:prstGeom prst="roundRect">
                <a:avLst>
                  <a:gd fmla="val 16667" name="adj"/>
                </a:avLst>
              </a:prstGeom>
              <a:solidFill>
                <a:srgbClr val="EAF1DD"/>
              </a:solidFill>
              <a:ln cap="flat" cmpd="sng" w="25400">
                <a:solidFill>
                  <a:srgbClr val="EAF1D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1" name="Google Shape;291;g2785a4bdd29_0_0"/>
              <p:cNvSpPr txBox="1"/>
              <p:nvPr/>
            </p:nvSpPr>
            <p:spPr>
              <a:xfrm>
                <a:off x="21947880" y="11133285"/>
                <a:ext cx="4027500" cy="58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200">
                    <a:latin typeface="Calibri"/>
                    <a:ea typeface="Calibri"/>
                    <a:cs typeface="Calibri"/>
                    <a:sym typeface="Calibri"/>
                  </a:rPr>
                  <a:t>Imaging</a:t>
                </a:r>
                <a:endParaRPr/>
              </a:p>
            </p:txBody>
          </p:sp>
        </p:grpSp>
      </p:grpSp>
      <p:sp>
        <p:nvSpPr>
          <p:cNvPr id="292" name="Google Shape;292;g2785a4bdd29_0_0"/>
          <p:cNvSpPr txBox="1"/>
          <p:nvPr/>
        </p:nvSpPr>
        <p:spPr>
          <a:xfrm>
            <a:off x="15119350" y="10415231"/>
            <a:ext cx="2734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29 cytokines &amp; chemokines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g2785a4bdd29_0_0"/>
          <p:cNvSpPr txBox="1"/>
          <p:nvPr/>
        </p:nvSpPr>
        <p:spPr>
          <a:xfrm>
            <a:off x="18281733" y="10405625"/>
            <a:ext cx="2751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Calibri"/>
                <a:ea typeface="Calibri"/>
                <a:cs typeface="Calibri"/>
                <a:sym typeface="Calibri"/>
              </a:rPr>
              <a:t>11 depression subcomponents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g2785a4bdd29_0_0"/>
          <p:cNvSpPr txBox="1"/>
          <p:nvPr/>
        </p:nvSpPr>
        <p:spPr>
          <a:xfrm>
            <a:off x="21342725" y="10458100"/>
            <a:ext cx="273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4 diffusion MRI parameters</a:t>
            </a:r>
            <a:endParaRPr sz="3000"/>
          </a:p>
        </p:txBody>
      </p:sp>
      <p:grpSp>
        <p:nvGrpSpPr>
          <p:cNvPr id="295" name="Google Shape;295;g2785a4bdd29_0_0"/>
          <p:cNvGrpSpPr/>
          <p:nvPr/>
        </p:nvGrpSpPr>
        <p:grpSpPr>
          <a:xfrm>
            <a:off x="12733437" y="9566976"/>
            <a:ext cx="2134200" cy="718200"/>
            <a:chOff x="13338279" y="10915407"/>
            <a:chExt cx="2134200" cy="718200"/>
          </a:xfrm>
        </p:grpSpPr>
        <p:sp>
          <p:nvSpPr>
            <p:cNvPr id="296" name="Google Shape;296;g2785a4bdd29_0_0"/>
            <p:cNvSpPr/>
            <p:nvPr/>
          </p:nvSpPr>
          <p:spPr>
            <a:xfrm>
              <a:off x="13338279" y="10915407"/>
              <a:ext cx="2134200" cy="718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25400">
              <a:solidFill>
                <a:srgbClr val="C2D5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g2785a4bdd29_0_0"/>
            <p:cNvSpPr txBox="1"/>
            <p:nvPr/>
          </p:nvSpPr>
          <p:spPr>
            <a:xfrm>
              <a:off x="13346095" y="10960724"/>
              <a:ext cx="21186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Modalities</a:t>
              </a:r>
              <a:endParaRPr/>
            </a:p>
          </p:txBody>
        </p:sp>
      </p:grpSp>
      <p:sp>
        <p:nvSpPr>
          <p:cNvPr id="298" name="Google Shape;298;g2785a4bdd29_0_0"/>
          <p:cNvSpPr/>
          <p:nvPr/>
        </p:nvSpPr>
        <p:spPr>
          <a:xfrm>
            <a:off x="15151750" y="7140950"/>
            <a:ext cx="4397400" cy="768300"/>
          </a:xfrm>
          <a:prstGeom prst="roundRect">
            <a:avLst>
              <a:gd fmla="val 16667" name="adj"/>
            </a:avLst>
          </a:prstGeom>
          <a:solidFill>
            <a:srgbClr val="FDE9D8"/>
          </a:solidFill>
          <a:ln cap="flat" cmpd="sng" w="25400">
            <a:solidFill>
              <a:srgbClr val="FDE9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g2785a4bdd29_0_0"/>
          <p:cNvSpPr/>
          <p:nvPr/>
        </p:nvSpPr>
        <p:spPr>
          <a:xfrm>
            <a:off x="15156993" y="7312063"/>
            <a:ext cx="4397400" cy="19452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FDE9D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g2785a4bdd29_0_0"/>
          <p:cNvSpPr txBox="1"/>
          <p:nvPr/>
        </p:nvSpPr>
        <p:spPr>
          <a:xfrm>
            <a:off x="15356049" y="7227875"/>
            <a:ext cx="4038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MDD (n = 211)</a:t>
            </a:r>
            <a:endParaRPr/>
          </a:p>
        </p:txBody>
      </p:sp>
      <p:sp>
        <p:nvSpPr>
          <p:cNvPr id="301" name="Google Shape;301;g2785a4bdd29_0_0"/>
          <p:cNvSpPr/>
          <p:nvPr/>
        </p:nvSpPr>
        <p:spPr>
          <a:xfrm>
            <a:off x="20038182" y="7295900"/>
            <a:ext cx="4035300" cy="19452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FDE9D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2" name="Google Shape;302;g2785a4bdd29_0_0"/>
          <p:cNvGrpSpPr/>
          <p:nvPr/>
        </p:nvGrpSpPr>
        <p:grpSpPr>
          <a:xfrm>
            <a:off x="20042013" y="7171875"/>
            <a:ext cx="4035061" cy="734700"/>
            <a:chOff x="18565642" y="8783383"/>
            <a:chExt cx="8769965" cy="734700"/>
          </a:xfrm>
        </p:grpSpPr>
        <p:sp>
          <p:nvSpPr>
            <p:cNvPr id="303" name="Google Shape;303;g2785a4bdd29_0_0"/>
            <p:cNvSpPr/>
            <p:nvPr/>
          </p:nvSpPr>
          <p:spPr>
            <a:xfrm>
              <a:off x="18607107" y="8783383"/>
              <a:ext cx="8728500" cy="734700"/>
            </a:xfrm>
            <a:prstGeom prst="roundRect">
              <a:avLst>
                <a:gd fmla="val 16667" name="adj"/>
              </a:avLst>
            </a:prstGeom>
            <a:solidFill>
              <a:srgbClr val="FDE9D8"/>
            </a:solidFill>
            <a:ln cap="flat" cmpd="sng" w="25400">
              <a:solidFill>
                <a:srgbClr val="FDE9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g2785a4bdd29_0_0"/>
            <p:cNvSpPr txBox="1"/>
            <p:nvPr/>
          </p:nvSpPr>
          <p:spPr>
            <a:xfrm>
              <a:off x="18565642" y="8859633"/>
              <a:ext cx="87285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latin typeface="Calibri"/>
                  <a:ea typeface="Calibri"/>
                  <a:cs typeface="Calibri"/>
                  <a:sym typeface="Calibri"/>
                </a:rPr>
                <a:t>Control (n = 122)</a:t>
              </a:r>
              <a:endParaRPr/>
            </a:p>
          </p:txBody>
        </p:sp>
      </p:grpSp>
      <p:grpSp>
        <p:nvGrpSpPr>
          <p:cNvPr id="305" name="Google Shape;305;g2785a4bdd29_0_0"/>
          <p:cNvGrpSpPr/>
          <p:nvPr/>
        </p:nvGrpSpPr>
        <p:grpSpPr>
          <a:xfrm>
            <a:off x="12733437" y="7136517"/>
            <a:ext cx="2139419" cy="772800"/>
            <a:chOff x="13343037" y="8748037"/>
            <a:chExt cx="2139419" cy="772800"/>
          </a:xfrm>
        </p:grpSpPr>
        <p:sp>
          <p:nvSpPr>
            <p:cNvPr id="306" name="Google Shape;306;g2785a4bdd29_0_0"/>
            <p:cNvSpPr/>
            <p:nvPr/>
          </p:nvSpPr>
          <p:spPr>
            <a:xfrm>
              <a:off x="13343037" y="8748037"/>
              <a:ext cx="2134200" cy="7728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25400">
              <a:solidFill>
                <a:srgbClr val="FABF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g2785a4bdd29_0_0"/>
            <p:cNvSpPr txBox="1"/>
            <p:nvPr/>
          </p:nvSpPr>
          <p:spPr>
            <a:xfrm>
              <a:off x="13363856" y="8826999"/>
              <a:ext cx="21186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latin typeface="Calibri"/>
                  <a:ea typeface="Calibri"/>
                  <a:cs typeface="Calibri"/>
                  <a:sym typeface="Calibri"/>
                </a:rPr>
                <a:t>Baseline</a:t>
              </a:r>
              <a:endParaRPr/>
            </a:p>
          </p:txBody>
        </p:sp>
      </p:grpSp>
      <p:sp>
        <p:nvSpPr>
          <p:cNvPr id="308" name="Google Shape;308;g2785a4bdd29_0_0"/>
          <p:cNvSpPr txBox="1"/>
          <p:nvPr/>
        </p:nvSpPr>
        <p:spPr>
          <a:xfrm>
            <a:off x="15404350" y="7997888"/>
            <a:ext cx="3942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132 Female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74 Male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g2785a4bdd29_0_0"/>
          <p:cNvSpPr txBox="1"/>
          <p:nvPr/>
        </p:nvSpPr>
        <p:spPr>
          <a:xfrm>
            <a:off x="20204950" y="7997900"/>
            <a:ext cx="3942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65 Female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38 Male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g2785a4bdd29_0_0"/>
          <p:cNvSpPr/>
          <p:nvPr/>
        </p:nvSpPr>
        <p:spPr>
          <a:xfrm>
            <a:off x="24971825" y="7180775"/>
            <a:ext cx="4038900" cy="734700"/>
          </a:xfrm>
          <a:prstGeom prst="roundRect">
            <a:avLst>
              <a:gd fmla="val 16667" name="adj"/>
            </a:avLst>
          </a:prstGeom>
          <a:solidFill>
            <a:srgbClr val="DAE5F1"/>
          </a:solidFill>
          <a:ln cap="flat" cmpd="sng" w="25400">
            <a:solidFill>
              <a:srgbClr val="DAE5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2785a4bdd29_0_0"/>
          <p:cNvSpPr txBox="1"/>
          <p:nvPr/>
        </p:nvSpPr>
        <p:spPr>
          <a:xfrm>
            <a:off x="24971775" y="7255625"/>
            <a:ext cx="4038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Coexpression network</a:t>
            </a:r>
            <a:endParaRPr/>
          </a:p>
        </p:txBody>
      </p:sp>
      <p:sp>
        <p:nvSpPr>
          <p:cNvPr id="312" name="Google Shape;312;g2785a4bdd29_0_0"/>
          <p:cNvSpPr/>
          <p:nvPr/>
        </p:nvSpPr>
        <p:spPr>
          <a:xfrm>
            <a:off x="29467575" y="7180775"/>
            <a:ext cx="4746900" cy="734700"/>
          </a:xfrm>
          <a:prstGeom prst="roundRect">
            <a:avLst>
              <a:gd fmla="val 16667" name="adj"/>
            </a:avLst>
          </a:prstGeom>
          <a:solidFill>
            <a:srgbClr val="DAE5F1"/>
          </a:solidFill>
          <a:ln cap="flat" cmpd="sng" w="25400">
            <a:solidFill>
              <a:srgbClr val="DAE5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g2785a4bdd29_0_0"/>
          <p:cNvSpPr txBox="1"/>
          <p:nvPr/>
        </p:nvSpPr>
        <p:spPr>
          <a:xfrm>
            <a:off x="29467577" y="7255625"/>
            <a:ext cx="4746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Identify modules</a:t>
            </a:r>
            <a:endParaRPr/>
          </a:p>
        </p:txBody>
      </p:sp>
      <p:sp>
        <p:nvSpPr>
          <p:cNvPr id="314" name="Google Shape;314;g2785a4bdd29_0_0"/>
          <p:cNvSpPr/>
          <p:nvPr/>
        </p:nvSpPr>
        <p:spPr>
          <a:xfrm>
            <a:off x="34633625" y="7180775"/>
            <a:ext cx="8801400" cy="734700"/>
          </a:xfrm>
          <a:prstGeom prst="roundRect">
            <a:avLst>
              <a:gd fmla="val 16667" name="adj"/>
            </a:avLst>
          </a:prstGeom>
          <a:solidFill>
            <a:srgbClr val="DAE5F1"/>
          </a:solidFill>
          <a:ln cap="flat" cmpd="sng" w="25400">
            <a:solidFill>
              <a:srgbClr val="DAE5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g2785a4bdd29_0_0"/>
          <p:cNvSpPr txBox="1"/>
          <p:nvPr/>
        </p:nvSpPr>
        <p:spPr>
          <a:xfrm>
            <a:off x="34633725" y="7255625"/>
            <a:ext cx="8801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Relate to external traits</a:t>
            </a:r>
            <a:endParaRPr/>
          </a:p>
        </p:txBody>
      </p:sp>
      <p:pic>
        <p:nvPicPr>
          <p:cNvPr id="316" name="Google Shape;316;g2785a4bdd29_0_0"/>
          <p:cNvPicPr preferRelativeResize="0"/>
          <p:nvPr/>
        </p:nvPicPr>
        <p:blipFill rotWithShape="1">
          <a:blip r:embed="rId7">
            <a:alphaModFix/>
          </a:blip>
          <a:srcRect b="3020" l="32546" r="20237" t="29109"/>
          <a:stretch/>
        </p:blipFill>
        <p:spPr>
          <a:xfrm>
            <a:off x="25523952" y="8716399"/>
            <a:ext cx="2995349" cy="300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7" name="Google Shape;317;g2785a4bdd29_0_0"/>
          <p:cNvPicPr preferRelativeResize="0"/>
          <p:nvPr/>
        </p:nvPicPr>
        <p:blipFill rotWithShape="1">
          <a:blip r:embed="rId8">
            <a:alphaModFix/>
          </a:blip>
          <a:srcRect b="18617" l="11175" r="3645" t="9831"/>
          <a:stretch/>
        </p:blipFill>
        <p:spPr>
          <a:xfrm>
            <a:off x="29079650" y="8440950"/>
            <a:ext cx="5554076" cy="3000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8" name="Google Shape;318;g2785a4bdd29_0_0"/>
          <p:cNvGraphicFramePr/>
          <p:nvPr/>
        </p:nvGraphicFramePr>
        <p:xfrm>
          <a:off x="36319050" y="8123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{3F26C71F-9C99-453E-BD3E-AD50209E1756}</a:tableStyleId>
              </a:tblPr>
              <a:tblGrid>
                <a:gridCol w="657025"/>
                <a:gridCol w="657025"/>
                <a:gridCol w="657025"/>
                <a:gridCol w="657025"/>
                <a:gridCol w="657025"/>
              </a:tblGrid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</a:tbl>
          </a:graphicData>
        </a:graphic>
      </p:graphicFrame>
      <p:sp>
        <p:nvSpPr>
          <p:cNvPr id="319" name="Google Shape;319;g2785a4bdd29_0_0"/>
          <p:cNvSpPr txBox="1"/>
          <p:nvPr/>
        </p:nvSpPr>
        <p:spPr>
          <a:xfrm rot="-5400000">
            <a:off x="33314925" y="9434100"/>
            <a:ext cx="3314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Genetic  Modules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g2785a4bdd29_0_0"/>
          <p:cNvSpPr txBox="1"/>
          <p:nvPr/>
        </p:nvSpPr>
        <p:spPr>
          <a:xfrm>
            <a:off x="36004425" y="11416950"/>
            <a:ext cx="4038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Depression components</a:t>
            </a:r>
            <a:endParaRPr sz="1200"/>
          </a:p>
        </p:txBody>
      </p:sp>
      <p:graphicFrame>
        <p:nvGraphicFramePr>
          <p:cNvPr id="321" name="Google Shape;321;g2785a4bdd29_0_0"/>
          <p:cNvGraphicFramePr/>
          <p:nvPr/>
        </p:nvGraphicFramePr>
        <p:xfrm>
          <a:off x="35480850" y="8123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{3F26C71F-9C99-453E-BD3E-AD50209E1756}</a:tableStyleId>
              </a:tblPr>
              <a:tblGrid>
                <a:gridCol w="382850"/>
              </a:tblGrid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2" name="Google Shape;322;g2785a4bdd29_0_0"/>
          <p:cNvGraphicFramePr/>
          <p:nvPr/>
        </p:nvGraphicFramePr>
        <p:xfrm>
          <a:off x="40002788" y="8148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{3F26C71F-9C99-453E-BD3E-AD50209E1756}</a:tableStyleId>
              </a:tblPr>
              <a:tblGrid>
                <a:gridCol w="657025"/>
                <a:gridCol w="657025"/>
                <a:gridCol w="657025"/>
                <a:gridCol w="657025"/>
                <a:gridCol w="657025"/>
              </a:tblGrid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sp>
        <p:nvSpPr>
          <p:cNvPr id="323" name="Google Shape;323;g2785a4bdd29_0_0"/>
          <p:cNvSpPr txBox="1"/>
          <p:nvPr/>
        </p:nvSpPr>
        <p:spPr>
          <a:xfrm>
            <a:off x="40002800" y="11416950"/>
            <a:ext cx="3285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MRI measures</a:t>
            </a:r>
            <a:endParaRPr sz="1200"/>
          </a:p>
        </p:txBody>
      </p:sp>
      <p:sp>
        <p:nvSpPr>
          <p:cNvPr id="324" name="Google Shape;324;g2785a4bdd29_0_0"/>
          <p:cNvSpPr txBox="1"/>
          <p:nvPr/>
        </p:nvSpPr>
        <p:spPr>
          <a:xfrm>
            <a:off x="30060825" y="11416950"/>
            <a:ext cx="4038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Inflammatory markers</a:t>
            </a:r>
            <a:endParaRPr sz="1200"/>
          </a:p>
        </p:txBody>
      </p:sp>
      <p:sp>
        <p:nvSpPr>
          <p:cNvPr id="325" name="Google Shape;325;g2785a4bdd29_0_0"/>
          <p:cNvSpPr txBox="1"/>
          <p:nvPr/>
        </p:nvSpPr>
        <p:spPr>
          <a:xfrm>
            <a:off x="25946025" y="8064150"/>
            <a:ext cx="2139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Participants</a:t>
            </a:r>
            <a:endParaRPr sz="1200"/>
          </a:p>
        </p:txBody>
      </p:sp>
      <p:sp>
        <p:nvSpPr>
          <p:cNvPr id="326" name="Google Shape;326;g2785a4bdd29_0_0"/>
          <p:cNvSpPr txBox="1"/>
          <p:nvPr/>
        </p:nvSpPr>
        <p:spPr>
          <a:xfrm rot="-5400000">
            <a:off x="24041025" y="9892950"/>
            <a:ext cx="2139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Participants</a:t>
            </a:r>
            <a:endParaRPr sz="1200"/>
          </a:p>
        </p:txBody>
      </p:sp>
      <p:sp>
        <p:nvSpPr>
          <p:cNvPr id="327" name="Google Shape;327;g2785a4bdd29_0_0"/>
          <p:cNvSpPr txBox="1"/>
          <p:nvPr/>
        </p:nvSpPr>
        <p:spPr>
          <a:xfrm>
            <a:off x="264150" y="25521025"/>
            <a:ext cx="12554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Figure 2</a:t>
            </a:r>
            <a: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 Inflammatory modules d</a:t>
            </a: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et</a:t>
            </a: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ected by WGCNA.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Red: pro-inflammatory. Blue: anti-inflammatory. Green: both pro- and anti-inflammatory.</a:t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8" name="Google Shape;328;g2785a4bdd29_0_0"/>
          <p:cNvGrpSpPr/>
          <p:nvPr/>
        </p:nvGrpSpPr>
        <p:grpSpPr>
          <a:xfrm>
            <a:off x="1300100" y="20702325"/>
            <a:ext cx="10579200" cy="4656600"/>
            <a:chOff x="1300100" y="20626125"/>
            <a:chExt cx="10579200" cy="4656600"/>
          </a:xfrm>
        </p:grpSpPr>
        <p:sp>
          <p:nvSpPr>
            <p:cNvPr id="329" name="Google Shape;329;g2785a4bdd29_0_0"/>
            <p:cNvSpPr/>
            <p:nvPr/>
          </p:nvSpPr>
          <p:spPr>
            <a:xfrm>
              <a:off x="1300100" y="20626125"/>
              <a:ext cx="10579200" cy="46566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3810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g2785a4bdd29_0_0"/>
            <p:cNvSpPr txBox="1"/>
            <p:nvPr/>
          </p:nvSpPr>
          <p:spPr>
            <a:xfrm>
              <a:off x="1998325" y="20956575"/>
              <a:ext cx="9267900" cy="386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MDD</a:t>
              </a:r>
              <a:endParaRPr b="1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508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A00018"/>
                </a:buClr>
                <a:buSzPts val="3500"/>
                <a:buFont typeface="Calibri"/>
                <a:buChar char="●"/>
              </a:pPr>
              <a:r>
                <a:rPr lang="en-US" sz="3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35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IL9, MIP-1b, RANTES, TNFa </a:t>
              </a:r>
              <a:endParaRPr sz="35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508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3500"/>
                <a:buFont typeface="Calibri"/>
                <a:buChar char="●"/>
              </a:pPr>
              <a:r>
                <a:rPr lang="en-US" sz="3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35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IL17, FGF, PDGF</a:t>
              </a:r>
              <a:endParaRPr sz="35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508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3500"/>
                <a:buFont typeface="Calibri"/>
                <a:buChar char="●"/>
              </a:pPr>
              <a:r>
                <a:rPr lang="en-US" sz="3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3500">
                  <a:solidFill>
                    <a:srgbClr val="1155CC"/>
                  </a:solidFill>
                  <a:latin typeface="Calibri"/>
                  <a:ea typeface="Calibri"/>
                  <a:cs typeface="Calibri"/>
                  <a:sym typeface="Calibri"/>
                </a:rPr>
                <a:t>IL4,</a:t>
              </a:r>
              <a:r>
                <a:rPr lang="en-US" sz="3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35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Eotaxin, IL7</a:t>
              </a:r>
              <a:endParaRPr sz="35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508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3500"/>
                <a:buFont typeface="Calibri"/>
                <a:buChar char="●"/>
              </a:pPr>
              <a:r>
                <a:rPr lang="en-US" sz="3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3500">
                  <a:solidFill>
                    <a:srgbClr val="1155CC"/>
                  </a:solidFill>
                  <a:latin typeface="Calibri"/>
                  <a:ea typeface="Calibri"/>
                  <a:cs typeface="Calibri"/>
                  <a:sym typeface="Calibri"/>
                </a:rPr>
                <a:t>IL10, IL13,</a:t>
              </a:r>
              <a:r>
                <a:rPr lang="en-US" sz="3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3500">
                  <a:solidFill>
                    <a:srgbClr val="38761D"/>
                  </a:solidFill>
                  <a:latin typeface="Calibri"/>
                  <a:ea typeface="Calibri"/>
                  <a:cs typeface="Calibri"/>
                  <a:sym typeface="Calibri"/>
                </a:rPr>
                <a:t>GM-CSF, </a:t>
              </a:r>
              <a:r>
                <a:rPr lang="en-US" sz="35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IL1b</a:t>
              </a:r>
              <a:endParaRPr sz="35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508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0DFC5"/>
                </a:buClr>
                <a:buSzPts val="3500"/>
                <a:buFont typeface="Calibri"/>
                <a:buChar char="●"/>
              </a:pPr>
              <a:r>
                <a:rPr lang="en-US" sz="3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3500">
                  <a:solidFill>
                    <a:srgbClr val="38761D"/>
                  </a:solidFill>
                  <a:latin typeface="Calibri"/>
                  <a:ea typeface="Calibri"/>
                  <a:cs typeface="Calibri"/>
                  <a:sym typeface="Calibri"/>
                </a:rPr>
                <a:t>IL2,</a:t>
              </a:r>
              <a:r>
                <a:rPr lang="en-US" sz="3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3500">
                  <a:solidFill>
                    <a:srgbClr val="38761D"/>
                  </a:solidFill>
                  <a:latin typeface="Calibri"/>
                  <a:ea typeface="Calibri"/>
                  <a:cs typeface="Calibri"/>
                  <a:sym typeface="Calibri"/>
                </a:rPr>
                <a:t>IL6,</a:t>
              </a:r>
              <a:r>
                <a:rPr lang="en-US" sz="3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35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IL5, IL8, IL12, G-CSF, MIP1a, VEGF</a:t>
              </a:r>
              <a:endParaRPr sz="35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508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B0B0B0"/>
                </a:buClr>
                <a:buSzPts val="3500"/>
                <a:buFont typeface="Calibri"/>
                <a:buChar char="●"/>
              </a:pPr>
              <a:r>
                <a:rPr lang="en-US" sz="3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3500">
                  <a:solidFill>
                    <a:srgbClr val="1155CC"/>
                  </a:solidFill>
                  <a:latin typeface="Calibri"/>
                  <a:ea typeface="Calibri"/>
                  <a:cs typeface="Calibri"/>
                  <a:sym typeface="Calibri"/>
                </a:rPr>
                <a:t>IL1ra,</a:t>
              </a:r>
              <a:r>
                <a:rPr lang="en-US" sz="3500">
                  <a:solidFill>
                    <a:srgbClr val="38761D"/>
                  </a:solidFill>
                  <a:latin typeface="Calibri"/>
                  <a:ea typeface="Calibri"/>
                  <a:cs typeface="Calibri"/>
                  <a:sym typeface="Calibri"/>
                </a:rPr>
                <a:t> IL15, </a:t>
              </a:r>
              <a:r>
                <a:rPr lang="en-US" sz="35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IFABP, CRP,</a:t>
              </a:r>
              <a:r>
                <a:rPr lang="en-US" sz="3500">
                  <a:solidFill>
                    <a:srgbClr val="1155CC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35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IFN, IP10, MCP</a:t>
              </a:r>
              <a:endParaRPr b="1" sz="35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31" name="Google Shape;331;g2785a4bdd29_0_0"/>
          <p:cNvPicPr preferRelativeResize="0"/>
          <p:nvPr/>
        </p:nvPicPr>
        <p:blipFill rotWithShape="1">
          <a:blip r:embed="rId9">
            <a:alphaModFix/>
          </a:blip>
          <a:srcRect b="13892" l="6835" r="6749" t="17061"/>
          <a:stretch/>
        </p:blipFill>
        <p:spPr>
          <a:xfrm>
            <a:off x="1300100" y="13430488"/>
            <a:ext cx="10579151" cy="5916984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g2785a4bdd29_0_0"/>
          <p:cNvSpPr txBox="1"/>
          <p:nvPr/>
        </p:nvSpPr>
        <p:spPr>
          <a:xfrm rot="-5400000">
            <a:off x="12905600" y="15624575"/>
            <a:ext cx="342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CDI</a:t>
            </a:r>
            <a:endParaRPr sz="1200"/>
          </a:p>
        </p:txBody>
      </p:sp>
      <p:sp>
        <p:nvSpPr>
          <p:cNvPr id="333" name="Google Shape;333;g2785a4bdd29_0_0"/>
          <p:cNvSpPr txBox="1"/>
          <p:nvPr/>
        </p:nvSpPr>
        <p:spPr>
          <a:xfrm rot="-5400000">
            <a:off x="12748708" y="19617063"/>
            <a:ext cx="3742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FWF</a:t>
            </a:r>
            <a:endParaRPr sz="1200"/>
          </a:p>
        </p:txBody>
      </p:sp>
      <p:sp>
        <p:nvSpPr>
          <p:cNvPr id="334" name="Google Shape;334;g2785a4bdd29_0_0"/>
          <p:cNvSpPr txBox="1"/>
          <p:nvPr/>
        </p:nvSpPr>
        <p:spPr>
          <a:xfrm rot="-5400000">
            <a:off x="12855950" y="23347325"/>
            <a:ext cx="3528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FAt</a:t>
            </a:r>
            <a:endParaRPr sz="1200"/>
          </a:p>
        </p:txBody>
      </p:sp>
      <p:sp>
        <p:nvSpPr>
          <p:cNvPr id="335" name="Google Shape;335;g2785a4bdd29_0_0"/>
          <p:cNvSpPr txBox="1"/>
          <p:nvPr/>
        </p:nvSpPr>
        <p:spPr>
          <a:xfrm rot="-5400000">
            <a:off x="12867500" y="27054575"/>
            <a:ext cx="3505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MDt</a:t>
            </a:r>
            <a:endParaRPr sz="1200"/>
          </a:p>
        </p:txBody>
      </p:sp>
      <p:pic>
        <p:nvPicPr>
          <p:cNvPr id="336" name="Google Shape;336;g2785a4bdd29_0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915625" y="14465075"/>
            <a:ext cx="1521258" cy="326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g2785a4bdd29_0_0"/>
          <p:cNvPicPr preferRelativeResize="0"/>
          <p:nvPr/>
        </p:nvPicPr>
        <p:blipFill rotWithShape="1">
          <a:blip r:embed="rId11">
            <a:alphaModFix/>
          </a:blip>
          <a:srcRect b="9779" l="17857" r="0" t="0"/>
          <a:stretch/>
        </p:blipFill>
        <p:spPr>
          <a:xfrm>
            <a:off x="39624017" y="14664102"/>
            <a:ext cx="3437784" cy="2864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2785a4bdd29_0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584550" y="14561526"/>
            <a:ext cx="1588175" cy="29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g2785a4bdd29_0_0"/>
          <p:cNvPicPr preferRelativeResize="0"/>
          <p:nvPr/>
        </p:nvPicPr>
        <p:blipFill rotWithShape="1">
          <a:blip r:embed="rId11">
            <a:alphaModFix/>
          </a:blip>
          <a:srcRect b="9779" l="17857" r="0" t="0"/>
          <a:stretch/>
        </p:blipFill>
        <p:spPr>
          <a:xfrm>
            <a:off x="28278085" y="14604185"/>
            <a:ext cx="3589016" cy="2807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2785a4bdd29_0_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952822" y="14664099"/>
            <a:ext cx="3410179" cy="2864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2785a4bdd29_0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2267613" y="14421400"/>
            <a:ext cx="1569917" cy="326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2785a4bdd29_0_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2565837" y="14609735"/>
            <a:ext cx="3415313" cy="2796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2785a4bdd29_0_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0908950" y="14526225"/>
            <a:ext cx="1572288" cy="314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2785a4bdd29_0_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6988024" y="14600708"/>
            <a:ext cx="3533125" cy="2744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2785a4bdd29_0_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5242200" y="14437837"/>
            <a:ext cx="1563445" cy="3140099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2785a4bdd29_0_0"/>
          <p:cNvSpPr txBox="1"/>
          <p:nvPr/>
        </p:nvSpPr>
        <p:spPr>
          <a:xfrm rot="-5400000">
            <a:off x="13022025" y="21474150"/>
            <a:ext cx="2139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MDD</a:t>
            </a:r>
            <a:endParaRPr sz="1200"/>
          </a:p>
        </p:txBody>
      </p:sp>
      <p:pic>
        <p:nvPicPr>
          <p:cNvPr id="347" name="Google Shape;347;g2785a4bdd29_0_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6979949" y="18296124"/>
            <a:ext cx="3589025" cy="2732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2785a4bdd29_0_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5233824" y="18216975"/>
            <a:ext cx="1580205" cy="3042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2785a4bdd29_0_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2529375" y="18496487"/>
            <a:ext cx="3589025" cy="273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2785a4bdd29_0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879325" y="18489450"/>
            <a:ext cx="1588175" cy="2774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g2785a4bdd29_0_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8255575" y="18488267"/>
            <a:ext cx="3533124" cy="2721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g2785a4bdd29_0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584675" y="18413000"/>
            <a:ext cx="1588175" cy="304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2785a4bdd29_0_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3917075" y="18350825"/>
            <a:ext cx="3589025" cy="272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2785a4bdd29_0_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2302000" y="18413250"/>
            <a:ext cx="1588175" cy="2676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2785a4bdd29_0_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9647711" y="18479135"/>
            <a:ext cx="3118889" cy="2667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2785a4bdd29_0_0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37943500" y="18514475"/>
            <a:ext cx="1479150" cy="26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2785a4bdd29_0_0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39552809" y="22244112"/>
            <a:ext cx="3382891" cy="2626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2785a4bdd29_0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938400" y="22173950"/>
            <a:ext cx="1467650" cy="262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2785a4bdd29_0_0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33887791" y="22367236"/>
            <a:ext cx="3469297" cy="2556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g2785a4bdd29_0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2244637" y="22075450"/>
            <a:ext cx="1643154" cy="314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2785a4bdd29_0_0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28461819" y="22306382"/>
            <a:ext cx="3250681" cy="2480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2785a4bdd29_0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668300" y="22075450"/>
            <a:ext cx="1676327" cy="314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2785a4bdd29_0_0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22516600" y="22244135"/>
            <a:ext cx="3601800" cy="2825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2785a4bdd29_0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849625" y="22162875"/>
            <a:ext cx="1611700" cy="280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2785a4bdd29_0_0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16917106" y="22369789"/>
            <a:ext cx="3505918" cy="264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2785a4bdd29_0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286725" y="22053725"/>
            <a:ext cx="1568789" cy="300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2785a4bdd29_0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633575" y="25835814"/>
            <a:ext cx="1554325" cy="314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2785a4bdd29_0_0"/>
          <p:cNvPicPr preferRelativeResize="0"/>
          <p:nvPr/>
        </p:nvPicPr>
        <p:blipFill rotWithShape="1">
          <a:blip r:embed="rId11">
            <a:alphaModFix/>
          </a:blip>
          <a:srcRect b="9779" l="17857" r="0" t="0"/>
          <a:stretch/>
        </p:blipFill>
        <p:spPr>
          <a:xfrm>
            <a:off x="28352391" y="25908630"/>
            <a:ext cx="3512509" cy="2756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g2785a4bdd29_0_0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39464957" y="26144362"/>
            <a:ext cx="3555305" cy="2574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g2785a4bdd29_0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786012" y="25924125"/>
            <a:ext cx="1620030" cy="300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g2785a4bdd29_0_0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32302000" y="26045925"/>
            <a:ext cx="1527600" cy="30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g2785a4bdd29_0_0"/>
          <p:cNvPicPr preferRelativeResize="0"/>
          <p:nvPr/>
        </p:nvPicPr>
        <p:blipFill rotWithShape="1">
          <a:blip r:embed="rId11">
            <a:alphaModFix/>
          </a:blip>
          <a:srcRect b="9779" l="17857" r="0" t="0"/>
          <a:stretch/>
        </p:blipFill>
        <p:spPr>
          <a:xfrm>
            <a:off x="33987111" y="26102708"/>
            <a:ext cx="3452089" cy="2746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2785a4bdd29_0_0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22649100" y="26133125"/>
            <a:ext cx="3469301" cy="2448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2785a4bdd29_0_0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20867875" y="25869625"/>
            <a:ext cx="1610259" cy="29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2785a4bdd29_0_0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16822062" y="25939953"/>
            <a:ext cx="3699100" cy="2858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2785a4bdd29_0_0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15233836" y="25848286"/>
            <a:ext cx="1588239" cy="3042199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2785a4bdd29_0_0"/>
          <p:cNvSpPr txBox="1"/>
          <p:nvPr/>
        </p:nvSpPr>
        <p:spPr>
          <a:xfrm>
            <a:off x="14979800" y="29529513"/>
            <a:ext cx="102648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CDI: Correlation diffusion index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FWF: Free water fraction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FAt: Free water corrected fractional anisotropy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MDt: free water corrected mean diffusivity </a:t>
            </a:r>
            <a:endParaRPr sz="3200"/>
          </a:p>
        </p:txBody>
      </p:sp>
      <p:sp>
        <p:nvSpPr>
          <p:cNvPr id="378" name="Google Shape;378;g2785a4bdd29_0_0"/>
          <p:cNvSpPr txBox="1"/>
          <p:nvPr/>
        </p:nvSpPr>
        <p:spPr>
          <a:xfrm>
            <a:off x="14976850" y="31845625"/>
            <a:ext cx="18336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Figure 4</a:t>
            </a:r>
            <a: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 Diffusion tensor imaging correlates with inflammatory modules of depression.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9" name="Google Shape;379;g2785a4bdd29_0_0"/>
          <p:cNvGrpSpPr/>
          <p:nvPr/>
        </p:nvGrpSpPr>
        <p:grpSpPr>
          <a:xfrm>
            <a:off x="520125" y="26866175"/>
            <a:ext cx="11769051" cy="4724675"/>
            <a:chOff x="367725" y="26180375"/>
            <a:chExt cx="11769051" cy="4724675"/>
          </a:xfrm>
        </p:grpSpPr>
        <p:grpSp>
          <p:nvGrpSpPr>
            <p:cNvPr id="380" name="Google Shape;380;g2785a4bdd29_0_0"/>
            <p:cNvGrpSpPr/>
            <p:nvPr/>
          </p:nvGrpSpPr>
          <p:grpSpPr>
            <a:xfrm>
              <a:off x="1036397" y="26180375"/>
              <a:ext cx="11100380" cy="4724675"/>
              <a:chOff x="31950225" y="13682800"/>
              <a:chExt cx="11247725" cy="4724675"/>
            </a:xfrm>
          </p:grpSpPr>
          <p:pic>
            <p:nvPicPr>
              <p:cNvPr id="381" name="Google Shape;381;g2785a4bdd29_0_0"/>
              <p:cNvPicPr preferRelativeResize="0"/>
              <p:nvPr/>
            </p:nvPicPr>
            <p:blipFill>
              <a:blip r:embed="rId36">
                <a:alphaModFix/>
              </a:blip>
              <a:stretch>
                <a:fillRect/>
              </a:stretch>
            </p:blipFill>
            <p:spPr>
              <a:xfrm>
                <a:off x="32568050" y="13682800"/>
                <a:ext cx="10629900" cy="1077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2" name="Google Shape;382;g2785a4bdd29_0_0"/>
              <p:cNvPicPr preferRelativeResize="0"/>
              <p:nvPr/>
            </p:nvPicPr>
            <p:blipFill>
              <a:blip r:embed="rId37">
                <a:alphaModFix/>
              </a:blip>
              <a:stretch>
                <a:fillRect/>
              </a:stretch>
            </p:blipFill>
            <p:spPr>
              <a:xfrm>
                <a:off x="32568050" y="14919975"/>
                <a:ext cx="10629900" cy="1077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3" name="Google Shape;383;g2785a4bdd29_0_0"/>
              <p:cNvPicPr preferRelativeResize="0"/>
              <p:nvPr/>
            </p:nvPicPr>
            <p:blipFill>
              <a:blip r:embed="rId38">
                <a:alphaModFix/>
              </a:blip>
              <a:stretch>
                <a:fillRect/>
              </a:stretch>
            </p:blipFill>
            <p:spPr>
              <a:xfrm>
                <a:off x="32568050" y="16132025"/>
                <a:ext cx="10629900" cy="1077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4" name="Google Shape;384;g2785a4bdd29_0_0"/>
              <p:cNvPicPr preferRelativeResize="0"/>
              <p:nvPr/>
            </p:nvPicPr>
            <p:blipFill>
              <a:blip r:embed="rId39">
                <a:alphaModFix/>
              </a:blip>
              <a:stretch>
                <a:fillRect/>
              </a:stretch>
            </p:blipFill>
            <p:spPr>
              <a:xfrm>
                <a:off x="32568050" y="17330175"/>
                <a:ext cx="10629900" cy="10773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5" name="Google Shape;385;g2785a4bdd29_0_0"/>
              <p:cNvSpPr txBox="1"/>
              <p:nvPr/>
            </p:nvSpPr>
            <p:spPr>
              <a:xfrm rot="-5400000">
                <a:off x="31908075" y="13941600"/>
                <a:ext cx="739200" cy="65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CDI</a:t>
                </a:r>
                <a:endParaRPr sz="1200"/>
              </a:p>
            </p:txBody>
          </p:sp>
          <p:sp>
            <p:nvSpPr>
              <p:cNvPr id="386" name="Google Shape;386;g2785a4bdd29_0_0"/>
              <p:cNvSpPr txBox="1"/>
              <p:nvPr/>
            </p:nvSpPr>
            <p:spPr>
              <a:xfrm rot="-5400000">
                <a:off x="31838175" y="15154625"/>
                <a:ext cx="879000" cy="65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FWF</a:t>
                </a:r>
                <a:endParaRPr sz="1200"/>
              </a:p>
            </p:txBody>
          </p:sp>
          <p:sp>
            <p:nvSpPr>
              <p:cNvPr id="387" name="Google Shape;387;g2785a4bdd29_0_0"/>
              <p:cNvSpPr txBox="1"/>
              <p:nvPr/>
            </p:nvSpPr>
            <p:spPr>
              <a:xfrm rot="-5400000">
                <a:off x="31727475" y="16256050"/>
                <a:ext cx="1100400" cy="65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FAt</a:t>
                </a:r>
                <a:endParaRPr sz="1200"/>
              </a:p>
            </p:txBody>
          </p:sp>
          <p:sp>
            <p:nvSpPr>
              <p:cNvPr id="388" name="Google Shape;388;g2785a4bdd29_0_0"/>
              <p:cNvSpPr txBox="1"/>
              <p:nvPr/>
            </p:nvSpPr>
            <p:spPr>
              <a:xfrm rot="-5400000">
                <a:off x="31587825" y="17386400"/>
                <a:ext cx="1379700" cy="65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MDt</a:t>
                </a:r>
                <a:endParaRPr sz="1200"/>
              </a:p>
            </p:txBody>
          </p:sp>
        </p:grpSp>
        <p:sp>
          <p:nvSpPr>
            <p:cNvPr id="389" name="Google Shape;389;g2785a4bdd29_0_0"/>
            <p:cNvSpPr txBox="1"/>
            <p:nvPr/>
          </p:nvSpPr>
          <p:spPr>
            <a:xfrm rot="-5400000">
              <a:off x="-378675" y="28315625"/>
              <a:ext cx="21393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MDD</a:t>
              </a:r>
              <a:endParaRPr sz="1200"/>
            </a:p>
          </p:txBody>
        </p:sp>
      </p:grpSp>
      <p:sp>
        <p:nvSpPr>
          <p:cNvPr id="390" name="Google Shape;390;g2785a4bdd29_0_0"/>
          <p:cNvSpPr txBox="1"/>
          <p:nvPr/>
        </p:nvSpPr>
        <p:spPr>
          <a:xfrm>
            <a:off x="270250" y="31845625"/>
            <a:ext cx="13300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Figure 3</a:t>
            </a:r>
            <a: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Module-Trait correlations for MRI.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Red: r</a:t>
            </a:r>
            <a:r>
              <a:rPr baseline="3000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&gt;0. White: r</a:t>
            </a:r>
            <a:r>
              <a:rPr baseline="3000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=0. Blue: r</a:t>
            </a:r>
            <a:r>
              <a:rPr baseline="3000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&lt;0. Grey: missing values.</a:t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g2785a4bdd29_0_0"/>
          <p:cNvSpPr txBox="1"/>
          <p:nvPr/>
        </p:nvSpPr>
        <p:spPr>
          <a:xfrm>
            <a:off x="207000" y="19193325"/>
            <a:ext cx="12526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1. Mechanisms of Neuroinflammation [1].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Red: pro-inflammatory. Blue: anti-inflammatory. Green: both pro- and anti-inflammatory.</a:t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2" name="Google Shape;392;g2785a4bdd29_0_0"/>
          <p:cNvGrpSpPr/>
          <p:nvPr/>
        </p:nvGrpSpPr>
        <p:grpSpPr>
          <a:xfrm>
            <a:off x="40443803" y="29642654"/>
            <a:ext cx="3118754" cy="3042069"/>
            <a:chOff x="39620275" y="28877125"/>
            <a:chExt cx="3942300" cy="3732600"/>
          </a:xfrm>
        </p:grpSpPr>
        <p:grpSp>
          <p:nvGrpSpPr>
            <p:cNvPr id="393" name="Google Shape;393;g2785a4bdd29_0_0"/>
            <p:cNvGrpSpPr/>
            <p:nvPr/>
          </p:nvGrpSpPr>
          <p:grpSpPr>
            <a:xfrm>
              <a:off x="39620275" y="28877125"/>
              <a:ext cx="3942300" cy="3732600"/>
              <a:chOff x="27276525" y="28840650"/>
              <a:chExt cx="3942300" cy="3732600"/>
            </a:xfrm>
          </p:grpSpPr>
          <p:sp>
            <p:nvSpPr>
              <p:cNvPr id="394" name="Google Shape;394;g2785a4bdd29_0_0"/>
              <p:cNvSpPr/>
              <p:nvPr/>
            </p:nvSpPr>
            <p:spPr>
              <a:xfrm>
                <a:off x="27276525" y="28840650"/>
                <a:ext cx="3942300" cy="3732600"/>
              </a:xfrm>
              <a:prstGeom prst="roundRect">
                <a:avLst>
                  <a:gd fmla="val 16667" name="adj"/>
                </a:avLst>
              </a:prstGeom>
              <a:solidFill>
                <a:srgbClr val="DAE5F1"/>
              </a:solidFill>
              <a:ln cap="flat" cmpd="sng" w="25400">
                <a:solidFill>
                  <a:srgbClr val="DAE5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g2785a4bdd29_0_0"/>
              <p:cNvSpPr txBox="1"/>
              <p:nvPr/>
            </p:nvSpPr>
            <p:spPr>
              <a:xfrm>
                <a:off x="28668395" y="31870237"/>
                <a:ext cx="2445300" cy="642000"/>
              </a:xfrm>
              <a:prstGeom prst="rect">
                <a:avLst/>
              </a:prstGeom>
              <a:noFill/>
              <a:ln cap="flat" cmpd="sng" w="9525">
                <a:solidFill>
                  <a:srgbClr val="DAE5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200"/>
                  <a:buFont typeface="Arial"/>
                  <a:buNone/>
                </a:pPr>
                <a:r>
                  <a:rPr b="1" i="0" lang="en-US" sz="2800" u="none" cap="none" strike="noStrike">
                    <a:solidFill>
                      <a:srgbClr val="0020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lucy-mhui</a:t>
                </a:r>
                <a:endParaRPr b="0" i="0" sz="2800" u="none" cap="none" strike="noStrike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Github Logo Svg Free PNG Transparent Background, Free Download #16156 -  FreeIconsPNG" id="396" name="Google Shape;396;g2785a4bdd29_0_0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28049306" y="31948021"/>
                <a:ext cx="548941" cy="46890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97" name="Google Shape;397;g2785a4bdd29_0_0"/>
            <p:cNvPicPr preferRelativeResize="0"/>
            <p:nvPr/>
          </p:nvPicPr>
          <p:blipFill rotWithShape="1">
            <a:blip r:embed="rId41">
              <a:alphaModFix/>
            </a:blip>
            <a:srcRect b="9057" l="10292" r="9981" t="9562"/>
            <a:stretch/>
          </p:blipFill>
          <p:spPr>
            <a:xfrm>
              <a:off x="40422700" y="29364975"/>
              <a:ext cx="2445325" cy="24961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oogle Shape;403;g2ec91922221_0_0"/>
          <p:cNvGrpSpPr/>
          <p:nvPr/>
        </p:nvGrpSpPr>
        <p:grpSpPr>
          <a:xfrm>
            <a:off x="343575" y="23869772"/>
            <a:ext cx="11902501" cy="8432609"/>
            <a:chOff x="343575" y="23511532"/>
            <a:chExt cx="11902501" cy="8791293"/>
          </a:xfrm>
        </p:grpSpPr>
        <p:grpSp>
          <p:nvGrpSpPr>
            <p:cNvPr id="404" name="Google Shape;404;g2ec91922221_0_0"/>
            <p:cNvGrpSpPr/>
            <p:nvPr/>
          </p:nvGrpSpPr>
          <p:grpSpPr>
            <a:xfrm>
              <a:off x="343575" y="23511532"/>
              <a:ext cx="11902501" cy="8791293"/>
              <a:chOff x="343575" y="23359132"/>
              <a:chExt cx="11902501" cy="8791293"/>
            </a:xfrm>
          </p:grpSpPr>
          <p:pic>
            <p:nvPicPr>
              <p:cNvPr id="405" name="Google Shape;405;g2ec91922221_0_0"/>
              <p:cNvPicPr preferRelativeResize="0"/>
              <p:nvPr/>
            </p:nvPicPr>
            <p:blipFill rotWithShape="1">
              <a:blip r:embed="rId3">
                <a:alphaModFix/>
              </a:blip>
              <a:srcRect b="4150" l="0" r="0" t="0"/>
              <a:stretch/>
            </p:blipFill>
            <p:spPr>
              <a:xfrm>
                <a:off x="343575" y="23774643"/>
                <a:ext cx="11902501" cy="837578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06" name="Google Shape;406;g2ec91922221_0_0"/>
              <p:cNvGrpSpPr/>
              <p:nvPr/>
            </p:nvGrpSpPr>
            <p:grpSpPr>
              <a:xfrm>
                <a:off x="10455550" y="30886050"/>
                <a:ext cx="1790525" cy="1155300"/>
                <a:chOff x="22663900" y="26275950"/>
                <a:chExt cx="1790525" cy="1155300"/>
              </a:xfrm>
            </p:grpSpPr>
            <p:sp>
              <p:nvSpPr>
                <p:cNvPr id="407" name="Google Shape;407;g2ec91922221_0_0"/>
                <p:cNvSpPr txBox="1"/>
                <p:nvPr/>
              </p:nvSpPr>
              <p:spPr>
                <a:xfrm>
                  <a:off x="23050425" y="26275950"/>
                  <a:ext cx="1404000" cy="1155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30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Female</a:t>
                  </a:r>
                  <a:endParaRPr sz="3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30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Male</a:t>
                  </a:r>
                  <a:endParaRPr sz="3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08" name="Google Shape;408;g2ec91922221_0_0"/>
                <p:cNvPicPr preferRelativeResize="0"/>
                <p:nvPr/>
              </p:nvPicPr>
              <p:blipFill>
                <a:blip r:embed="rId4">
                  <a:alphaModFix/>
                </a:blip>
                <a:stretch>
                  <a:fillRect/>
                </a:stretch>
              </p:blipFill>
              <p:spPr>
                <a:xfrm rot="5400000">
                  <a:off x="22473400" y="26662650"/>
                  <a:ext cx="762000" cy="381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09" name="Google Shape;409;g2ec91922221_0_0"/>
              <p:cNvGrpSpPr/>
              <p:nvPr/>
            </p:nvGrpSpPr>
            <p:grpSpPr>
              <a:xfrm>
                <a:off x="719575" y="23359132"/>
                <a:ext cx="11458500" cy="7640096"/>
                <a:chOff x="12811075" y="18662575"/>
                <a:chExt cx="11458500" cy="7518300"/>
              </a:xfrm>
            </p:grpSpPr>
            <p:sp>
              <p:nvSpPr>
                <p:cNvPr id="410" name="Google Shape;410;g2ec91922221_0_0"/>
                <p:cNvSpPr txBox="1"/>
                <p:nvPr/>
              </p:nvSpPr>
              <p:spPr>
                <a:xfrm>
                  <a:off x="12811075" y="18662575"/>
                  <a:ext cx="1781100" cy="584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5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IFBAP</a:t>
                  </a:r>
                  <a:endParaRPr sz="2500"/>
                </a:p>
              </p:txBody>
            </p:sp>
            <p:sp>
              <p:nvSpPr>
                <p:cNvPr id="411" name="Google Shape;411;g2ec91922221_0_0"/>
                <p:cNvSpPr txBox="1"/>
                <p:nvPr/>
              </p:nvSpPr>
              <p:spPr>
                <a:xfrm>
                  <a:off x="14639875" y="18662575"/>
                  <a:ext cx="1781100" cy="584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5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CRP</a:t>
                  </a:r>
                  <a:endParaRPr sz="2500"/>
                </a:p>
              </p:txBody>
            </p:sp>
            <p:sp>
              <p:nvSpPr>
                <p:cNvPr id="412" name="Google Shape;412;g2ec91922221_0_0"/>
                <p:cNvSpPr txBox="1"/>
                <p:nvPr/>
              </p:nvSpPr>
              <p:spPr>
                <a:xfrm>
                  <a:off x="16697275" y="18662575"/>
                  <a:ext cx="1781100" cy="584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5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IL1b</a:t>
                  </a:r>
                  <a:endParaRPr sz="2500"/>
                </a:p>
              </p:txBody>
            </p:sp>
            <p:sp>
              <p:nvSpPr>
                <p:cNvPr id="413" name="Google Shape;413;g2ec91922221_0_0"/>
                <p:cNvSpPr txBox="1"/>
                <p:nvPr/>
              </p:nvSpPr>
              <p:spPr>
                <a:xfrm>
                  <a:off x="18678475" y="18662575"/>
                  <a:ext cx="1781100" cy="584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5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IL1ra</a:t>
                  </a:r>
                  <a:endParaRPr sz="2500"/>
                </a:p>
              </p:txBody>
            </p:sp>
            <p:sp>
              <p:nvSpPr>
                <p:cNvPr id="414" name="Google Shape;414;g2ec91922221_0_0"/>
                <p:cNvSpPr txBox="1"/>
                <p:nvPr/>
              </p:nvSpPr>
              <p:spPr>
                <a:xfrm>
                  <a:off x="20583475" y="18662575"/>
                  <a:ext cx="1781100" cy="584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5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IL2</a:t>
                  </a:r>
                  <a:endParaRPr sz="2500"/>
                </a:p>
              </p:txBody>
            </p:sp>
            <p:sp>
              <p:nvSpPr>
                <p:cNvPr id="415" name="Google Shape;415;g2ec91922221_0_0"/>
                <p:cNvSpPr txBox="1"/>
                <p:nvPr/>
              </p:nvSpPr>
              <p:spPr>
                <a:xfrm>
                  <a:off x="22488475" y="18662575"/>
                  <a:ext cx="1781100" cy="584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5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IL4</a:t>
                  </a:r>
                  <a:endParaRPr sz="2500"/>
                </a:p>
              </p:txBody>
            </p:sp>
            <p:sp>
              <p:nvSpPr>
                <p:cNvPr id="416" name="Google Shape;416;g2ec91922221_0_0"/>
                <p:cNvSpPr txBox="1"/>
                <p:nvPr/>
              </p:nvSpPr>
              <p:spPr>
                <a:xfrm>
                  <a:off x="12811075" y="20415175"/>
                  <a:ext cx="1781100" cy="584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5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IL5</a:t>
                  </a:r>
                  <a:endParaRPr sz="2500"/>
                </a:p>
              </p:txBody>
            </p:sp>
            <p:sp>
              <p:nvSpPr>
                <p:cNvPr id="417" name="Google Shape;417;g2ec91922221_0_0"/>
                <p:cNvSpPr txBox="1"/>
                <p:nvPr/>
              </p:nvSpPr>
              <p:spPr>
                <a:xfrm>
                  <a:off x="14639875" y="20415175"/>
                  <a:ext cx="1781100" cy="584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5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IL6</a:t>
                  </a:r>
                  <a:endParaRPr sz="2500"/>
                </a:p>
              </p:txBody>
            </p:sp>
            <p:sp>
              <p:nvSpPr>
                <p:cNvPr id="418" name="Google Shape;418;g2ec91922221_0_0"/>
                <p:cNvSpPr txBox="1"/>
                <p:nvPr/>
              </p:nvSpPr>
              <p:spPr>
                <a:xfrm>
                  <a:off x="16697275" y="20415175"/>
                  <a:ext cx="1781100" cy="584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5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IL7</a:t>
                  </a:r>
                  <a:endParaRPr sz="2500"/>
                </a:p>
              </p:txBody>
            </p:sp>
            <p:sp>
              <p:nvSpPr>
                <p:cNvPr id="419" name="Google Shape;419;g2ec91922221_0_0"/>
                <p:cNvSpPr txBox="1"/>
                <p:nvPr/>
              </p:nvSpPr>
              <p:spPr>
                <a:xfrm>
                  <a:off x="18678475" y="20415175"/>
                  <a:ext cx="1781100" cy="584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5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IL8</a:t>
                  </a:r>
                  <a:endParaRPr sz="2500"/>
                </a:p>
              </p:txBody>
            </p:sp>
            <p:sp>
              <p:nvSpPr>
                <p:cNvPr id="420" name="Google Shape;420;g2ec91922221_0_0"/>
                <p:cNvSpPr txBox="1"/>
                <p:nvPr/>
              </p:nvSpPr>
              <p:spPr>
                <a:xfrm>
                  <a:off x="20583475" y="20415175"/>
                  <a:ext cx="1781100" cy="584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5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IL9</a:t>
                  </a:r>
                  <a:endParaRPr sz="2500"/>
                </a:p>
              </p:txBody>
            </p:sp>
            <p:sp>
              <p:nvSpPr>
                <p:cNvPr id="421" name="Google Shape;421;g2ec91922221_0_0"/>
                <p:cNvSpPr txBox="1"/>
                <p:nvPr/>
              </p:nvSpPr>
              <p:spPr>
                <a:xfrm>
                  <a:off x="22488475" y="20415175"/>
                  <a:ext cx="1781100" cy="584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5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IL10</a:t>
                  </a:r>
                  <a:endParaRPr sz="2500"/>
                </a:p>
              </p:txBody>
            </p:sp>
            <p:sp>
              <p:nvSpPr>
                <p:cNvPr id="422" name="Google Shape;422;g2ec91922221_0_0"/>
                <p:cNvSpPr txBox="1"/>
                <p:nvPr/>
              </p:nvSpPr>
              <p:spPr>
                <a:xfrm>
                  <a:off x="12811075" y="22167775"/>
                  <a:ext cx="1781100" cy="584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5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IL12</a:t>
                  </a:r>
                  <a:endParaRPr sz="2500"/>
                </a:p>
              </p:txBody>
            </p:sp>
            <p:sp>
              <p:nvSpPr>
                <p:cNvPr id="423" name="Google Shape;423;g2ec91922221_0_0"/>
                <p:cNvSpPr txBox="1"/>
                <p:nvPr/>
              </p:nvSpPr>
              <p:spPr>
                <a:xfrm>
                  <a:off x="14639875" y="22167775"/>
                  <a:ext cx="1781100" cy="584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5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IL13</a:t>
                  </a:r>
                  <a:endParaRPr sz="2500"/>
                </a:p>
              </p:txBody>
            </p:sp>
            <p:sp>
              <p:nvSpPr>
                <p:cNvPr id="424" name="Google Shape;424;g2ec91922221_0_0"/>
                <p:cNvSpPr txBox="1"/>
                <p:nvPr/>
              </p:nvSpPr>
              <p:spPr>
                <a:xfrm>
                  <a:off x="16697275" y="22167775"/>
                  <a:ext cx="1781100" cy="584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5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IL15</a:t>
                  </a:r>
                  <a:endParaRPr sz="2500"/>
                </a:p>
              </p:txBody>
            </p:sp>
            <p:sp>
              <p:nvSpPr>
                <p:cNvPr id="425" name="Google Shape;425;g2ec91922221_0_0"/>
                <p:cNvSpPr txBox="1"/>
                <p:nvPr/>
              </p:nvSpPr>
              <p:spPr>
                <a:xfrm>
                  <a:off x="18678475" y="22167775"/>
                  <a:ext cx="1781100" cy="584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5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IL17</a:t>
                  </a:r>
                  <a:endParaRPr sz="2500"/>
                </a:p>
              </p:txBody>
            </p:sp>
            <p:sp>
              <p:nvSpPr>
                <p:cNvPr id="426" name="Google Shape;426;g2ec91922221_0_0"/>
                <p:cNvSpPr txBox="1"/>
                <p:nvPr/>
              </p:nvSpPr>
              <p:spPr>
                <a:xfrm>
                  <a:off x="20583475" y="22167775"/>
                  <a:ext cx="1781100" cy="584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5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Eotaxin</a:t>
                  </a:r>
                  <a:endParaRPr sz="2500"/>
                </a:p>
              </p:txBody>
            </p:sp>
            <p:sp>
              <p:nvSpPr>
                <p:cNvPr id="427" name="Google Shape;427;g2ec91922221_0_0"/>
                <p:cNvSpPr txBox="1"/>
                <p:nvPr/>
              </p:nvSpPr>
              <p:spPr>
                <a:xfrm>
                  <a:off x="22488475" y="22167775"/>
                  <a:ext cx="1781100" cy="584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5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FGF</a:t>
                  </a:r>
                  <a:endParaRPr sz="2500"/>
                </a:p>
              </p:txBody>
            </p:sp>
            <p:sp>
              <p:nvSpPr>
                <p:cNvPr id="428" name="Google Shape;428;g2ec91922221_0_0"/>
                <p:cNvSpPr txBox="1"/>
                <p:nvPr/>
              </p:nvSpPr>
              <p:spPr>
                <a:xfrm>
                  <a:off x="12811075" y="23844175"/>
                  <a:ext cx="1781100" cy="584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5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G-CSF</a:t>
                  </a:r>
                  <a:endParaRPr sz="2500"/>
                </a:p>
              </p:txBody>
            </p:sp>
            <p:sp>
              <p:nvSpPr>
                <p:cNvPr id="429" name="Google Shape;429;g2ec91922221_0_0"/>
                <p:cNvSpPr txBox="1"/>
                <p:nvPr/>
              </p:nvSpPr>
              <p:spPr>
                <a:xfrm>
                  <a:off x="14639875" y="23844175"/>
                  <a:ext cx="1781100" cy="584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5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GM-CSF</a:t>
                  </a:r>
                  <a:endParaRPr sz="2500"/>
                </a:p>
              </p:txBody>
            </p:sp>
            <p:sp>
              <p:nvSpPr>
                <p:cNvPr id="430" name="Google Shape;430;g2ec91922221_0_0"/>
                <p:cNvSpPr txBox="1"/>
                <p:nvPr/>
              </p:nvSpPr>
              <p:spPr>
                <a:xfrm>
                  <a:off x="16697275" y="23844175"/>
                  <a:ext cx="1781100" cy="584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5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IFN</a:t>
                  </a:r>
                  <a:endParaRPr sz="2500"/>
                </a:p>
              </p:txBody>
            </p:sp>
            <p:sp>
              <p:nvSpPr>
                <p:cNvPr id="431" name="Google Shape;431;g2ec91922221_0_0"/>
                <p:cNvSpPr txBox="1"/>
                <p:nvPr/>
              </p:nvSpPr>
              <p:spPr>
                <a:xfrm>
                  <a:off x="18678475" y="23844175"/>
                  <a:ext cx="1781100" cy="584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5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IP10</a:t>
                  </a:r>
                  <a:endParaRPr sz="2500"/>
                </a:p>
              </p:txBody>
            </p:sp>
            <p:sp>
              <p:nvSpPr>
                <p:cNvPr id="432" name="Google Shape;432;g2ec91922221_0_0"/>
                <p:cNvSpPr txBox="1"/>
                <p:nvPr/>
              </p:nvSpPr>
              <p:spPr>
                <a:xfrm>
                  <a:off x="20583475" y="23844175"/>
                  <a:ext cx="1781100" cy="584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5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MCP1</a:t>
                  </a:r>
                  <a:endParaRPr sz="2500"/>
                </a:p>
              </p:txBody>
            </p:sp>
            <p:sp>
              <p:nvSpPr>
                <p:cNvPr id="433" name="Google Shape;433;g2ec91922221_0_0"/>
                <p:cNvSpPr txBox="1"/>
                <p:nvPr/>
              </p:nvSpPr>
              <p:spPr>
                <a:xfrm>
                  <a:off x="22488475" y="23844175"/>
                  <a:ext cx="1781100" cy="584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5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MIP1a</a:t>
                  </a:r>
                  <a:endParaRPr sz="2500"/>
                </a:p>
              </p:txBody>
            </p:sp>
            <p:sp>
              <p:nvSpPr>
                <p:cNvPr id="434" name="Google Shape;434;g2ec91922221_0_0"/>
                <p:cNvSpPr txBox="1"/>
                <p:nvPr/>
              </p:nvSpPr>
              <p:spPr>
                <a:xfrm>
                  <a:off x="12811075" y="25596775"/>
                  <a:ext cx="1781100" cy="584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5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PDGF</a:t>
                  </a:r>
                  <a:endParaRPr sz="2500"/>
                </a:p>
              </p:txBody>
            </p:sp>
            <p:sp>
              <p:nvSpPr>
                <p:cNvPr id="435" name="Google Shape;435;g2ec91922221_0_0"/>
                <p:cNvSpPr txBox="1"/>
                <p:nvPr/>
              </p:nvSpPr>
              <p:spPr>
                <a:xfrm>
                  <a:off x="14639875" y="25596775"/>
                  <a:ext cx="1781100" cy="584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5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MIP1b</a:t>
                  </a:r>
                  <a:endParaRPr sz="2500"/>
                </a:p>
              </p:txBody>
            </p:sp>
            <p:sp>
              <p:nvSpPr>
                <p:cNvPr id="436" name="Google Shape;436;g2ec91922221_0_0"/>
                <p:cNvSpPr txBox="1"/>
                <p:nvPr/>
              </p:nvSpPr>
              <p:spPr>
                <a:xfrm>
                  <a:off x="16697275" y="25596775"/>
                  <a:ext cx="1781100" cy="584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5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RANTES</a:t>
                  </a:r>
                  <a:endParaRPr sz="2500"/>
                </a:p>
              </p:txBody>
            </p:sp>
            <p:sp>
              <p:nvSpPr>
                <p:cNvPr id="437" name="Google Shape;437;g2ec91922221_0_0"/>
                <p:cNvSpPr txBox="1"/>
                <p:nvPr/>
              </p:nvSpPr>
              <p:spPr>
                <a:xfrm>
                  <a:off x="18678475" y="25596775"/>
                  <a:ext cx="1781100" cy="584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5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TNFa</a:t>
                  </a:r>
                  <a:endParaRPr sz="2500"/>
                </a:p>
              </p:txBody>
            </p:sp>
            <p:sp>
              <p:nvSpPr>
                <p:cNvPr id="438" name="Google Shape;438;g2ec91922221_0_0"/>
                <p:cNvSpPr txBox="1"/>
                <p:nvPr/>
              </p:nvSpPr>
              <p:spPr>
                <a:xfrm>
                  <a:off x="20583475" y="25596775"/>
                  <a:ext cx="1781100" cy="5841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5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VEGF</a:t>
                  </a:r>
                  <a:endParaRPr sz="2500"/>
                </a:p>
              </p:txBody>
            </p:sp>
          </p:grpSp>
        </p:grpSp>
        <p:cxnSp>
          <p:nvCxnSpPr>
            <p:cNvPr id="439" name="Google Shape;439;g2ec91922221_0_0"/>
            <p:cNvCxnSpPr/>
            <p:nvPr/>
          </p:nvCxnSpPr>
          <p:spPr>
            <a:xfrm>
              <a:off x="3098000" y="27815375"/>
              <a:ext cx="1785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0" name="Google Shape;440;g2ec91922221_0_0"/>
            <p:cNvCxnSpPr/>
            <p:nvPr/>
          </p:nvCxnSpPr>
          <p:spPr>
            <a:xfrm>
              <a:off x="9041600" y="27662975"/>
              <a:ext cx="1785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1" name="Google Shape;441;g2ec91922221_0_0"/>
            <p:cNvCxnSpPr/>
            <p:nvPr/>
          </p:nvCxnSpPr>
          <p:spPr>
            <a:xfrm>
              <a:off x="5155400" y="24386375"/>
              <a:ext cx="1785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2" name="Google Shape;442;g2ec91922221_0_0"/>
            <p:cNvCxnSpPr/>
            <p:nvPr/>
          </p:nvCxnSpPr>
          <p:spPr>
            <a:xfrm>
              <a:off x="5155400" y="25910375"/>
              <a:ext cx="1785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3" name="Google Shape;443;g2ec91922221_0_0"/>
            <p:cNvCxnSpPr/>
            <p:nvPr/>
          </p:nvCxnSpPr>
          <p:spPr>
            <a:xfrm>
              <a:off x="10946600" y="24157775"/>
              <a:ext cx="1785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4" name="Google Shape;444;g2ec91922221_0_0"/>
            <p:cNvCxnSpPr/>
            <p:nvPr/>
          </p:nvCxnSpPr>
          <p:spPr>
            <a:xfrm>
              <a:off x="10946600" y="26138975"/>
              <a:ext cx="1785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5" name="Google Shape;445;g2ec91922221_0_0"/>
            <p:cNvCxnSpPr/>
            <p:nvPr/>
          </p:nvCxnSpPr>
          <p:spPr>
            <a:xfrm>
              <a:off x="3174200" y="29644175"/>
              <a:ext cx="1785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6" name="Google Shape;446;g2ec91922221_0_0"/>
            <p:cNvCxnSpPr/>
            <p:nvPr/>
          </p:nvCxnSpPr>
          <p:spPr>
            <a:xfrm>
              <a:off x="9041600" y="29491775"/>
              <a:ext cx="1785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7" name="Google Shape;447;g2ec91922221_0_0"/>
            <p:cNvCxnSpPr/>
            <p:nvPr/>
          </p:nvCxnSpPr>
          <p:spPr>
            <a:xfrm>
              <a:off x="9651200" y="31015775"/>
              <a:ext cx="1785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8" name="Google Shape;448;g2ec91922221_0_0"/>
            <p:cNvCxnSpPr/>
            <p:nvPr/>
          </p:nvCxnSpPr>
          <p:spPr>
            <a:xfrm>
              <a:off x="9651200" y="24081575"/>
              <a:ext cx="1785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49" name="Google Shape;449;g2ec91922221_0_0"/>
            <p:cNvCxnSpPr/>
            <p:nvPr/>
          </p:nvCxnSpPr>
          <p:spPr>
            <a:xfrm>
              <a:off x="5765000" y="31091975"/>
              <a:ext cx="1785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50" name="Google Shape;450;g2ec91922221_0_0"/>
          <p:cNvSpPr/>
          <p:nvPr/>
        </p:nvSpPr>
        <p:spPr>
          <a:xfrm>
            <a:off x="-1" y="-100768"/>
            <a:ext cx="43891200" cy="5203200"/>
          </a:xfrm>
          <a:prstGeom prst="rect">
            <a:avLst/>
          </a:prstGeom>
          <a:solidFill>
            <a:srgbClr val="071D49"/>
          </a:solidFill>
          <a:ln cap="flat" cmpd="sng" w="25400">
            <a:solidFill>
              <a:srgbClr val="071D49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97"/>
              <a:buFont typeface="Arial"/>
              <a:buNone/>
            </a:pPr>
            <a:r>
              <a:rPr b="0" i="0" lang="en-US" sz="8597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g2ec91922221_0_0"/>
          <p:cNvSpPr txBox="1"/>
          <p:nvPr/>
        </p:nvSpPr>
        <p:spPr>
          <a:xfrm>
            <a:off x="4964112" y="3413549"/>
            <a:ext cx="33680400" cy="16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Lucy Hui, Joanna Chen, </a:t>
            </a:r>
            <a:r>
              <a:rPr lang="en-US" sz="47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Jean Chen</a:t>
            </a:r>
            <a:endParaRPr b="0" baseline="30000" i="0" sz="4799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Rotman Research Institute, Baycrest Health Sciences, Toronto, Canada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2ec91922221_0_0"/>
          <p:cNvSpPr txBox="1"/>
          <p:nvPr/>
        </p:nvSpPr>
        <p:spPr>
          <a:xfrm>
            <a:off x="6319231" y="199594"/>
            <a:ext cx="312876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Multivariate Analysis Using Co-Expression Network Modeling Identifies </a:t>
            </a:r>
            <a:endParaRPr b="1" sz="6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Sex-Specific Inflammation and Diffusion MRI Features</a:t>
            </a:r>
            <a:endParaRPr b="1" sz="6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Major Depressive Disorder</a:t>
            </a:r>
            <a:endParaRPr b="1" sz="6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g2ec91922221_0_0"/>
          <p:cNvSpPr txBox="1"/>
          <p:nvPr/>
        </p:nvSpPr>
        <p:spPr>
          <a:xfrm>
            <a:off x="264160" y="5414259"/>
            <a:ext cx="11558100" cy="785100"/>
          </a:xfrm>
          <a:prstGeom prst="rect">
            <a:avLst/>
          </a:prstGeom>
          <a:solidFill>
            <a:srgbClr val="071D49"/>
          </a:solidFill>
          <a:ln cap="flat" cmpd="sng" w="152400">
            <a:solidFill>
              <a:srgbClr val="071D49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b="1" lang="en-US" sz="4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g2ec91922221_0_0"/>
          <p:cNvSpPr txBox="1"/>
          <p:nvPr/>
        </p:nvSpPr>
        <p:spPr>
          <a:xfrm>
            <a:off x="264144" y="6473586"/>
            <a:ext cx="116151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sex-dependent modules of co-expressed genes associated with inflammatory biomarkers in MDD patients and healthy controls, elucidating shared and distinct networks underlying inflammation in depression.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Assess the correlation between inflammatory gene expression modules, clinical variables, and neuroimaging markers to elucidate the clinical relevance of immune dysregulation in MDD.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g2ec91922221_0_0"/>
          <p:cNvSpPr txBox="1"/>
          <p:nvPr/>
        </p:nvSpPr>
        <p:spPr>
          <a:xfrm>
            <a:off x="12470014" y="5414259"/>
            <a:ext cx="31036800" cy="785100"/>
          </a:xfrm>
          <a:prstGeom prst="rect">
            <a:avLst/>
          </a:prstGeom>
          <a:solidFill>
            <a:srgbClr val="071D49"/>
          </a:solidFill>
          <a:ln cap="flat" cmpd="sng" w="152400">
            <a:solidFill>
              <a:srgbClr val="071D49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PIPELINE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g2ec91922221_0_0"/>
          <p:cNvSpPr txBox="1"/>
          <p:nvPr/>
        </p:nvSpPr>
        <p:spPr>
          <a:xfrm>
            <a:off x="12470048" y="6416900"/>
            <a:ext cx="11902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Canadian Biomarker Integration Network in Depression (CANBIND-1)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g2ec91922221_0_0"/>
          <p:cNvSpPr txBox="1"/>
          <p:nvPr/>
        </p:nvSpPr>
        <p:spPr>
          <a:xfrm>
            <a:off x="343572" y="12315025"/>
            <a:ext cx="42969300" cy="785100"/>
          </a:xfrm>
          <a:prstGeom prst="rect">
            <a:avLst/>
          </a:prstGeom>
          <a:solidFill>
            <a:srgbClr val="071D49"/>
          </a:solidFill>
          <a:ln cap="flat" cmpd="sng" w="152400">
            <a:solidFill>
              <a:srgbClr val="071D49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g2ec91922221_0_0"/>
          <p:cNvSpPr txBox="1"/>
          <p:nvPr/>
        </p:nvSpPr>
        <p:spPr>
          <a:xfrm>
            <a:off x="24688009" y="6416900"/>
            <a:ext cx="12437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Weighted Gene Co-expression Network Analysis (WGCNA)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9" name="Google Shape;459;g2ec91922221_0_0"/>
          <p:cNvPicPr preferRelativeResize="0"/>
          <p:nvPr/>
        </p:nvPicPr>
        <p:blipFill rotWithShape="1">
          <a:blip r:embed="rId5">
            <a:alphaModFix/>
          </a:blip>
          <a:srcRect b="0" l="0" r="0" t="7011"/>
          <a:stretch/>
        </p:blipFill>
        <p:spPr>
          <a:xfrm>
            <a:off x="38394275" y="869600"/>
            <a:ext cx="4397375" cy="32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g2ec91922221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575" y="948613"/>
            <a:ext cx="6395075" cy="3197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g2ec91922221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29725" y="10039450"/>
            <a:ext cx="3789616" cy="194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g2ec91922221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16575" y="10269550"/>
            <a:ext cx="5469649" cy="14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g2ec91922221_0_0"/>
          <p:cNvSpPr/>
          <p:nvPr/>
        </p:nvSpPr>
        <p:spPr>
          <a:xfrm>
            <a:off x="15145950" y="9574725"/>
            <a:ext cx="2734500" cy="21591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D6E3B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4" name="Google Shape;464;g2ec91922221_0_0"/>
          <p:cNvGrpSpPr/>
          <p:nvPr/>
        </p:nvGrpSpPr>
        <p:grpSpPr>
          <a:xfrm>
            <a:off x="15155855" y="9565051"/>
            <a:ext cx="2734477" cy="720000"/>
            <a:chOff x="15989938" y="11090075"/>
            <a:chExt cx="2118600" cy="720000"/>
          </a:xfrm>
        </p:grpSpPr>
        <p:sp>
          <p:nvSpPr>
            <p:cNvPr id="465" name="Google Shape;465;g2ec91922221_0_0"/>
            <p:cNvSpPr/>
            <p:nvPr/>
          </p:nvSpPr>
          <p:spPr>
            <a:xfrm>
              <a:off x="15989938" y="11090075"/>
              <a:ext cx="2118600" cy="720000"/>
            </a:xfrm>
            <a:prstGeom prst="roundRect">
              <a:avLst>
                <a:gd fmla="val 16667" name="adj"/>
              </a:avLst>
            </a:prstGeom>
            <a:solidFill>
              <a:srgbClr val="EAF1DD"/>
            </a:solidFill>
            <a:ln cap="flat" cmpd="sng" w="25400">
              <a:solidFill>
                <a:srgbClr val="EAF1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g2ec91922221_0_0"/>
            <p:cNvSpPr txBox="1"/>
            <p:nvPr/>
          </p:nvSpPr>
          <p:spPr>
            <a:xfrm>
              <a:off x="15989938" y="11175456"/>
              <a:ext cx="21186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latin typeface="Calibri"/>
                  <a:ea typeface="Calibri"/>
                  <a:cs typeface="Calibri"/>
                  <a:sym typeface="Calibri"/>
                </a:rPr>
                <a:t>Molecular</a:t>
              </a:r>
              <a:endParaRPr/>
            </a:p>
          </p:txBody>
        </p:sp>
      </p:grpSp>
      <p:grpSp>
        <p:nvGrpSpPr>
          <p:cNvPr id="467" name="Google Shape;467;g2ec91922221_0_0"/>
          <p:cNvGrpSpPr/>
          <p:nvPr/>
        </p:nvGrpSpPr>
        <p:grpSpPr>
          <a:xfrm>
            <a:off x="18164115" y="9569886"/>
            <a:ext cx="2995258" cy="2217897"/>
            <a:chOff x="18164006" y="10914317"/>
            <a:chExt cx="2873700" cy="2163380"/>
          </a:xfrm>
        </p:grpSpPr>
        <p:sp>
          <p:nvSpPr>
            <p:cNvPr id="468" name="Google Shape;468;g2ec91922221_0_0"/>
            <p:cNvSpPr/>
            <p:nvPr/>
          </p:nvSpPr>
          <p:spPr>
            <a:xfrm>
              <a:off x="18204148" y="10918597"/>
              <a:ext cx="2794200" cy="2159100"/>
            </a:xfrm>
            <a:prstGeom prst="roundRect">
              <a:avLst>
                <a:gd fmla="val 16667" name="adj"/>
              </a:avLst>
            </a:prstGeom>
            <a:noFill/>
            <a:ln cap="flat" cmpd="sng" w="25400">
              <a:solidFill>
                <a:srgbClr val="D6E3B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69" name="Google Shape;469;g2ec91922221_0_0"/>
            <p:cNvGrpSpPr/>
            <p:nvPr/>
          </p:nvGrpSpPr>
          <p:grpSpPr>
            <a:xfrm>
              <a:off x="18164006" y="10914317"/>
              <a:ext cx="2873700" cy="718200"/>
              <a:chOff x="18560286" y="11074585"/>
              <a:chExt cx="2873700" cy="718200"/>
            </a:xfrm>
          </p:grpSpPr>
          <p:sp>
            <p:nvSpPr>
              <p:cNvPr id="470" name="Google Shape;470;g2ec91922221_0_0"/>
              <p:cNvSpPr/>
              <p:nvPr/>
            </p:nvSpPr>
            <p:spPr>
              <a:xfrm>
                <a:off x="18599690" y="11074585"/>
                <a:ext cx="2794800" cy="718200"/>
              </a:xfrm>
              <a:prstGeom prst="roundRect">
                <a:avLst>
                  <a:gd fmla="val 16667" name="adj"/>
                </a:avLst>
              </a:prstGeom>
              <a:solidFill>
                <a:srgbClr val="EAF1DD"/>
              </a:solidFill>
              <a:ln cap="flat" cmpd="sng" w="25400">
                <a:solidFill>
                  <a:srgbClr val="EAF1D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1" name="Google Shape;471;g2ec91922221_0_0"/>
              <p:cNvSpPr txBox="1"/>
              <p:nvPr/>
            </p:nvSpPr>
            <p:spPr>
              <a:xfrm>
                <a:off x="18560286" y="11140715"/>
                <a:ext cx="2873700" cy="57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200">
                    <a:latin typeface="Calibri"/>
                    <a:ea typeface="Calibri"/>
                    <a:cs typeface="Calibri"/>
                    <a:sym typeface="Calibri"/>
                  </a:rPr>
                  <a:t>Clinical</a:t>
                </a:r>
                <a:endParaRPr/>
              </a:p>
            </p:txBody>
          </p:sp>
        </p:grpSp>
      </p:grpSp>
      <p:grpSp>
        <p:nvGrpSpPr>
          <p:cNvPr id="472" name="Google Shape;472;g2ec91922221_0_0"/>
          <p:cNvGrpSpPr/>
          <p:nvPr/>
        </p:nvGrpSpPr>
        <p:grpSpPr>
          <a:xfrm>
            <a:off x="21353007" y="9566521"/>
            <a:ext cx="2734609" cy="2159019"/>
            <a:chOff x="21306326" y="10910867"/>
            <a:chExt cx="4029780" cy="2176650"/>
          </a:xfrm>
        </p:grpSpPr>
        <p:sp>
          <p:nvSpPr>
            <p:cNvPr id="473" name="Google Shape;473;g2ec91922221_0_0"/>
            <p:cNvSpPr/>
            <p:nvPr/>
          </p:nvSpPr>
          <p:spPr>
            <a:xfrm>
              <a:off x="21314050" y="10914317"/>
              <a:ext cx="4019700" cy="2173200"/>
            </a:xfrm>
            <a:prstGeom prst="roundRect">
              <a:avLst>
                <a:gd fmla="val 16667" name="adj"/>
              </a:avLst>
            </a:prstGeom>
            <a:noFill/>
            <a:ln cap="flat" cmpd="sng" w="25400">
              <a:solidFill>
                <a:srgbClr val="D6E3B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4" name="Google Shape;474;g2ec91922221_0_0"/>
            <p:cNvGrpSpPr/>
            <p:nvPr/>
          </p:nvGrpSpPr>
          <p:grpSpPr>
            <a:xfrm>
              <a:off x="21306326" y="10910867"/>
              <a:ext cx="4029780" cy="718200"/>
              <a:chOff x="21945600" y="11036552"/>
              <a:chExt cx="4029780" cy="718200"/>
            </a:xfrm>
          </p:grpSpPr>
          <p:sp>
            <p:nvSpPr>
              <p:cNvPr id="475" name="Google Shape;475;g2ec91922221_0_0"/>
              <p:cNvSpPr/>
              <p:nvPr/>
            </p:nvSpPr>
            <p:spPr>
              <a:xfrm>
                <a:off x="21945600" y="11036552"/>
                <a:ext cx="4027500" cy="718200"/>
              </a:xfrm>
              <a:prstGeom prst="roundRect">
                <a:avLst>
                  <a:gd fmla="val 16667" name="adj"/>
                </a:avLst>
              </a:prstGeom>
              <a:solidFill>
                <a:srgbClr val="EAF1DD"/>
              </a:solidFill>
              <a:ln cap="flat" cmpd="sng" w="25400">
                <a:solidFill>
                  <a:srgbClr val="EAF1D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76" name="Google Shape;476;g2ec91922221_0_0"/>
              <p:cNvSpPr txBox="1"/>
              <p:nvPr/>
            </p:nvSpPr>
            <p:spPr>
              <a:xfrm>
                <a:off x="21947880" y="11133285"/>
                <a:ext cx="4027500" cy="58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200">
                    <a:latin typeface="Calibri"/>
                    <a:ea typeface="Calibri"/>
                    <a:cs typeface="Calibri"/>
                    <a:sym typeface="Calibri"/>
                  </a:rPr>
                  <a:t>Imaging</a:t>
                </a:r>
                <a:endParaRPr/>
              </a:p>
            </p:txBody>
          </p:sp>
        </p:grpSp>
      </p:grpSp>
      <p:sp>
        <p:nvSpPr>
          <p:cNvPr id="477" name="Google Shape;477;g2ec91922221_0_0"/>
          <p:cNvSpPr txBox="1"/>
          <p:nvPr/>
        </p:nvSpPr>
        <p:spPr>
          <a:xfrm>
            <a:off x="15119350" y="10415231"/>
            <a:ext cx="2734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29 cytokines &amp; chemokines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g2ec91922221_0_0"/>
          <p:cNvSpPr txBox="1"/>
          <p:nvPr/>
        </p:nvSpPr>
        <p:spPr>
          <a:xfrm>
            <a:off x="18281733" y="10405625"/>
            <a:ext cx="2751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Calibri"/>
                <a:ea typeface="Calibri"/>
                <a:cs typeface="Calibri"/>
                <a:sym typeface="Calibri"/>
              </a:rPr>
              <a:t>11 depression subcomponents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g2ec91922221_0_0"/>
          <p:cNvSpPr txBox="1"/>
          <p:nvPr/>
        </p:nvSpPr>
        <p:spPr>
          <a:xfrm>
            <a:off x="21342725" y="10458100"/>
            <a:ext cx="273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4 diffusion MRI parameters</a:t>
            </a:r>
            <a:endParaRPr sz="3000"/>
          </a:p>
        </p:txBody>
      </p:sp>
      <p:grpSp>
        <p:nvGrpSpPr>
          <p:cNvPr id="480" name="Google Shape;480;g2ec91922221_0_0"/>
          <p:cNvGrpSpPr/>
          <p:nvPr/>
        </p:nvGrpSpPr>
        <p:grpSpPr>
          <a:xfrm>
            <a:off x="12733437" y="9566976"/>
            <a:ext cx="2134200" cy="718200"/>
            <a:chOff x="13338279" y="10915407"/>
            <a:chExt cx="2134200" cy="718200"/>
          </a:xfrm>
        </p:grpSpPr>
        <p:sp>
          <p:nvSpPr>
            <p:cNvPr id="481" name="Google Shape;481;g2ec91922221_0_0"/>
            <p:cNvSpPr/>
            <p:nvPr/>
          </p:nvSpPr>
          <p:spPr>
            <a:xfrm>
              <a:off x="13338279" y="10915407"/>
              <a:ext cx="2134200" cy="718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25400">
              <a:solidFill>
                <a:srgbClr val="C2D5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g2ec91922221_0_0"/>
            <p:cNvSpPr txBox="1"/>
            <p:nvPr/>
          </p:nvSpPr>
          <p:spPr>
            <a:xfrm>
              <a:off x="13346095" y="10960724"/>
              <a:ext cx="21186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Modalities</a:t>
              </a:r>
              <a:endParaRPr/>
            </a:p>
          </p:txBody>
        </p:sp>
      </p:grpSp>
      <p:sp>
        <p:nvSpPr>
          <p:cNvPr id="483" name="Google Shape;483;g2ec91922221_0_0"/>
          <p:cNvSpPr/>
          <p:nvPr/>
        </p:nvSpPr>
        <p:spPr>
          <a:xfrm>
            <a:off x="15151750" y="7140950"/>
            <a:ext cx="4397400" cy="768300"/>
          </a:xfrm>
          <a:prstGeom prst="roundRect">
            <a:avLst>
              <a:gd fmla="val 16667" name="adj"/>
            </a:avLst>
          </a:prstGeom>
          <a:solidFill>
            <a:srgbClr val="FDE9D8"/>
          </a:solidFill>
          <a:ln cap="flat" cmpd="sng" w="25400">
            <a:solidFill>
              <a:srgbClr val="FDE9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g2ec91922221_0_0"/>
          <p:cNvSpPr/>
          <p:nvPr/>
        </p:nvSpPr>
        <p:spPr>
          <a:xfrm>
            <a:off x="15156993" y="7312063"/>
            <a:ext cx="4397400" cy="19452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FDE9D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g2ec91922221_0_0"/>
          <p:cNvSpPr txBox="1"/>
          <p:nvPr/>
        </p:nvSpPr>
        <p:spPr>
          <a:xfrm>
            <a:off x="15356049" y="7227875"/>
            <a:ext cx="4038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MDD (n = 211)</a:t>
            </a:r>
            <a:endParaRPr/>
          </a:p>
        </p:txBody>
      </p:sp>
      <p:sp>
        <p:nvSpPr>
          <p:cNvPr id="486" name="Google Shape;486;g2ec91922221_0_0"/>
          <p:cNvSpPr/>
          <p:nvPr/>
        </p:nvSpPr>
        <p:spPr>
          <a:xfrm>
            <a:off x="20038182" y="7295900"/>
            <a:ext cx="4035300" cy="19452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FDE9D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7" name="Google Shape;487;g2ec91922221_0_0"/>
          <p:cNvGrpSpPr/>
          <p:nvPr/>
        </p:nvGrpSpPr>
        <p:grpSpPr>
          <a:xfrm>
            <a:off x="20042013" y="7171875"/>
            <a:ext cx="4035061" cy="734700"/>
            <a:chOff x="18565642" y="8783383"/>
            <a:chExt cx="8769965" cy="734700"/>
          </a:xfrm>
        </p:grpSpPr>
        <p:sp>
          <p:nvSpPr>
            <p:cNvPr id="488" name="Google Shape;488;g2ec91922221_0_0"/>
            <p:cNvSpPr/>
            <p:nvPr/>
          </p:nvSpPr>
          <p:spPr>
            <a:xfrm>
              <a:off x="18607107" y="8783383"/>
              <a:ext cx="8728500" cy="734700"/>
            </a:xfrm>
            <a:prstGeom prst="roundRect">
              <a:avLst>
                <a:gd fmla="val 16667" name="adj"/>
              </a:avLst>
            </a:prstGeom>
            <a:solidFill>
              <a:srgbClr val="FDE9D8"/>
            </a:solidFill>
            <a:ln cap="flat" cmpd="sng" w="25400">
              <a:solidFill>
                <a:srgbClr val="FDE9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g2ec91922221_0_0"/>
            <p:cNvSpPr txBox="1"/>
            <p:nvPr/>
          </p:nvSpPr>
          <p:spPr>
            <a:xfrm>
              <a:off x="18565642" y="8859633"/>
              <a:ext cx="87285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latin typeface="Calibri"/>
                  <a:ea typeface="Calibri"/>
                  <a:cs typeface="Calibri"/>
                  <a:sym typeface="Calibri"/>
                </a:rPr>
                <a:t>Control (n = 122)</a:t>
              </a:r>
              <a:endParaRPr/>
            </a:p>
          </p:txBody>
        </p:sp>
      </p:grpSp>
      <p:grpSp>
        <p:nvGrpSpPr>
          <p:cNvPr id="490" name="Google Shape;490;g2ec91922221_0_0"/>
          <p:cNvGrpSpPr/>
          <p:nvPr/>
        </p:nvGrpSpPr>
        <p:grpSpPr>
          <a:xfrm>
            <a:off x="12733437" y="7136517"/>
            <a:ext cx="2139419" cy="772800"/>
            <a:chOff x="13343037" y="8748037"/>
            <a:chExt cx="2139419" cy="772800"/>
          </a:xfrm>
        </p:grpSpPr>
        <p:sp>
          <p:nvSpPr>
            <p:cNvPr id="491" name="Google Shape;491;g2ec91922221_0_0"/>
            <p:cNvSpPr/>
            <p:nvPr/>
          </p:nvSpPr>
          <p:spPr>
            <a:xfrm>
              <a:off x="13343037" y="8748037"/>
              <a:ext cx="2134200" cy="7728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25400">
              <a:solidFill>
                <a:srgbClr val="FABF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g2ec91922221_0_0"/>
            <p:cNvSpPr txBox="1"/>
            <p:nvPr/>
          </p:nvSpPr>
          <p:spPr>
            <a:xfrm>
              <a:off x="13363856" y="8826999"/>
              <a:ext cx="21186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latin typeface="Calibri"/>
                  <a:ea typeface="Calibri"/>
                  <a:cs typeface="Calibri"/>
                  <a:sym typeface="Calibri"/>
                </a:rPr>
                <a:t>Baseline</a:t>
              </a:r>
              <a:endParaRPr/>
            </a:p>
          </p:txBody>
        </p:sp>
      </p:grpSp>
      <p:sp>
        <p:nvSpPr>
          <p:cNvPr id="493" name="Google Shape;493;g2ec91922221_0_0"/>
          <p:cNvSpPr txBox="1"/>
          <p:nvPr/>
        </p:nvSpPr>
        <p:spPr>
          <a:xfrm>
            <a:off x="15404350" y="7997888"/>
            <a:ext cx="3942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132 Female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74 Male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g2ec91922221_0_0"/>
          <p:cNvSpPr txBox="1"/>
          <p:nvPr/>
        </p:nvSpPr>
        <p:spPr>
          <a:xfrm>
            <a:off x="20204950" y="7997900"/>
            <a:ext cx="3942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65 Female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38 Male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g2ec91922221_0_0"/>
          <p:cNvSpPr/>
          <p:nvPr/>
        </p:nvSpPr>
        <p:spPr>
          <a:xfrm>
            <a:off x="24971825" y="7180775"/>
            <a:ext cx="4038900" cy="734700"/>
          </a:xfrm>
          <a:prstGeom prst="roundRect">
            <a:avLst>
              <a:gd fmla="val 16667" name="adj"/>
            </a:avLst>
          </a:prstGeom>
          <a:solidFill>
            <a:srgbClr val="DAE5F1"/>
          </a:solidFill>
          <a:ln cap="flat" cmpd="sng" w="25400">
            <a:solidFill>
              <a:srgbClr val="DAE5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g2ec91922221_0_0"/>
          <p:cNvSpPr txBox="1"/>
          <p:nvPr/>
        </p:nvSpPr>
        <p:spPr>
          <a:xfrm>
            <a:off x="24971775" y="7255625"/>
            <a:ext cx="4038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Coexpression network</a:t>
            </a:r>
            <a:endParaRPr/>
          </a:p>
        </p:txBody>
      </p:sp>
      <p:sp>
        <p:nvSpPr>
          <p:cNvPr id="497" name="Google Shape;497;g2ec91922221_0_0"/>
          <p:cNvSpPr/>
          <p:nvPr/>
        </p:nvSpPr>
        <p:spPr>
          <a:xfrm>
            <a:off x="29467575" y="7180775"/>
            <a:ext cx="4746900" cy="734700"/>
          </a:xfrm>
          <a:prstGeom prst="roundRect">
            <a:avLst>
              <a:gd fmla="val 16667" name="adj"/>
            </a:avLst>
          </a:prstGeom>
          <a:solidFill>
            <a:srgbClr val="DAE5F1"/>
          </a:solidFill>
          <a:ln cap="flat" cmpd="sng" w="25400">
            <a:solidFill>
              <a:srgbClr val="DAE5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g2ec91922221_0_0"/>
          <p:cNvSpPr txBox="1"/>
          <p:nvPr/>
        </p:nvSpPr>
        <p:spPr>
          <a:xfrm>
            <a:off x="29467577" y="7255625"/>
            <a:ext cx="4746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Identify modules</a:t>
            </a:r>
            <a:endParaRPr/>
          </a:p>
        </p:txBody>
      </p:sp>
      <p:sp>
        <p:nvSpPr>
          <p:cNvPr id="499" name="Google Shape;499;g2ec91922221_0_0"/>
          <p:cNvSpPr/>
          <p:nvPr/>
        </p:nvSpPr>
        <p:spPr>
          <a:xfrm>
            <a:off x="34633625" y="7180775"/>
            <a:ext cx="8801400" cy="734700"/>
          </a:xfrm>
          <a:prstGeom prst="roundRect">
            <a:avLst>
              <a:gd fmla="val 16667" name="adj"/>
            </a:avLst>
          </a:prstGeom>
          <a:solidFill>
            <a:srgbClr val="DAE5F1"/>
          </a:solidFill>
          <a:ln cap="flat" cmpd="sng" w="25400">
            <a:solidFill>
              <a:srgbClr val="DAE5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g2ec91922221_0_0"/>
          <p:cNvSpPr txBox="1"/>
          <p:nvPr/>
        </p:nvSpPr>
        <p:spPr>
          <a:xfrm>
            <a:off x="34633725" y="7255625"/>
            <a:ext cx="8801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Relate to external traits</a:t>
            </a:r>
            <a:endParaRPr/>
          </a:p>
        </p:txBody>
      </p:sp>
      <p:pic>
        <p:nvPicPr>
          <p:cNvPr id="501" name="Google Shape;501;g2ec91922221_0_0"/>
          <p:cNvPicPr preferRelativeResize="0"/>
          <p:nvPr/>
        </p:nvPicPr>
        <p:blipFill rotWithShape="1">
          <a:blip r:embed="rId9">
            <a:alphaModFix/>
          </a:blip>
          <a:srcRect b="3020" l="32546" r="20237" t="29109"/>
          <a:stretch/>
        </p:blipFill>
        <p:spPr>
          <a:xfrm>
            <a:off x="25523952" y="8716399"/>
            <a:ext cx="2995349" cy="300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02" name="Google Shape;502;g2ec91922221_0_0"/>
          <p:cNvPicPr preferRelativeResize="0"/>
          <p:nvPr/>
        </p:nvPicPr>
        <p:blipFill rotWithShape="1">
          <a:blip r:embed="rId10">
            <a:alphaModFix/>
          </a:blip>
          <a:srcRect b="18617" l="11175" r="3645" t="9831"/>
          <a:stretch/>
        </p:blipFill>
        <p:spPr>
          <a:xfrm>
            <a:off x="29079650" y="8440950"/>
            <a:ext cx="5554076" cy="3000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03" name="Google Shape;503;g2ec91922221_0_0"/>
          <p:cNvGraphicFramePr/>
          <p:nvPr/>
        </p:nvGraphicFramePr>
        <p:xfrm>
          <a:off x="36319050" y="8123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{3F26C71F-9C99-453E-BD3E-AD50209E1756}</a:tableStyleId>
              </a:tblPr>
              <a:tblGrid>
                <a:gridCol w="657025"/>
                <a:gridCol w="657025"/>
                <a:gridCol w="657025"/>
                <a:gridCol w="657025"/>
                <a:gridCol w="657025"/>
              </a:tblGrid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</a:tbl>
          </a:graphicData>
        </a:graphic>
      </p:graphicFrame>
      <p:sp>
        <p:nvSpPr>
          <p:cNvPr id="504" name="Google Shape;504;g2ec91922221_0_0"/>
          <p:cNvSpPr txBox="1"/>
          <p:nvPr/>
        </p:nvSpPr>
        <p:spPr>
          <a:xfrm rot="-5400000">
            <a:off x="33314925" y="9434100"/>
            <a:ext cx="3314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Genetic  Modules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g2ec91922221_0_0"/>
          <p:cNvSpPr txBox="1"/>
          <p:nvPr/>
        </p:nvSpPr>
        <p:spPr>
          <a:xfrm>
            <a:off x="36004425" y="11416950"/>
            <a:ext cx="4038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Depression components</a:t>
            </a:r>
            <a:endParaRPr sz="1200"/>
          </a:p>
        </p:txBody>
      </p:sp>
      <p:graphicFrame>
        <p:nvGraphicFramePr>
          <p:cNvPr id="506" name="Google Shape;506;g2ec91922221_0_0"/>
          <p:cNvGraphicFramePr/>
          <p:nvPr/>
        </p:nvGraphicFramePr>
        <p:xfrm>
          <a:off x="35480850" y="8123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{3F26C71F-9C99-453E-BD3E-AD50209E1756}</a:tableStyleId>
              </a:tblPr>
              <a:tblGrid>
                <a:gridCol w="382850"/>
              </a:tblGrid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7" name="Google Shape;507;g2ec91922221_0_0"/>
          <p:cNvGraphicFramePr/>
          <p:nvPr/>
        </p:nvGraphicFramePr>
        <p:xfrm>
          <a:off x="40002788" y="8148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{3F26C71F-9C99-453E-BD3E-AD50209E1756}</a:tableStyleId>
              </a:tblPr>
              <a:tblGrid>
                <a:gridCol w="657025"/>
                <a:gridCol w="657025"/>
                <a:gridCol w="657025"/>
                <a:gridCol w="657025"/>
                <a:gridCol w="657025"/>
              </a:tblGrid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sp>
        <p:nvSpPr>
          <p:cNvPr id="508" name="Google Shape;508;g2ec91922221_0_0"/>
          <p:cNvSpPr txBox="1"/>
          <p:nvPr/>
        </p:nvSpPr>
        <p:spPr>
          <a:xfrm>
            <a:off x="40002800" y="11416950"/>
            <a:ext cx="3285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MRI measures</a:t>
            </a:r>
            <a:endParaRPr sz="1200"/>
          </a:p>
        </p:txBody>
      </p:sp>
      <p:sp>
        <p:nvSpPr>
          <p:cNvPr id="509" name="Google Shape;509;g2ec91922221_0_0"/>
          <p:cNvSpPr txBox="1"/>
          <p:nvPr/>
        </p:nvSpPr>
        <p:spPr>
          <a:xfrm>
            <a:off x="30060825" y="11416950"/>
            <a:ext cx="4038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Inflammatory markers</a:t>
            </a:r>
            <a:endParaRPr sz="1200"/>
          </a:p>
        </p:txBody>
      </p:sp>
      <p:sp>
        <p:nvSpPr>
          <p:cNvPr id="510" name="Google Shape;510;g2ec91922221_0_0"/>
          <p:cNvSpPr txBox="1"/>
          <p:nvPr/>
        </p:nvSpPr>
        <p:spPr>
          <a:xfrm>
            <a:off x="25946025" y="8064150"/>
            <a:ext cx="2139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Participants</a:t>
            </a:r>
            <a:endParaRPr sz="1200"/>
          </a:p>
        </p:txBody>
      </p:sp>
      <p:sp>
        <p:nvSpPr>
          <p:cNvPr id="511" name="Google Shape;511;g2ec91922221_0_0"/>
          <p:cNvSpPr txBox="1"/>
          <p:nvPr/>
        </p:nvSpPr>
        <p:spPr>
          <a:xfrm rot="-5400000">
            <a:off x="24041025" y="9892950"/>
            <a:ext cx="2139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Participants</a:t>
            </a:r>
            <a:endParaRPr sz="1200"/>
          </a:p>
        </p:txBody>
      </p:sp>
      <p:grpSp>
        <p:nvGrpSpPr>
          <p:cNvPr id="512" name="Google Shape;512;g2ec91922221_0_0"/>
          <p:cNvGrpSpPr/>
          <p:nvPr/>
        </p:nvGrpSpPr>
        <p:grpSpPr>
          <a:xfrm>
            <a:off x="39620275" y="28877125"/>
            <a:ext cx="3942300" cy="3732600"/>
            <a:chOff x="39620275" y="28877125"/>
            <a:chExt cx="3942300" cy="3732600"/>
          </a:xfrm>
        </p:grpSpPr>
        <p:grpSp>
          <p:nvGrpSpPr>
            <p:cNvPr id="513" name="Google Shape;513;g2ec91922221_0_0"/>
            <p:cNvGrpSpPr/>
            <p:nvPr/>
          </p:nvGrpSpPr>
          <p:grpSpPr>
            <a:xfrm>
              <a:off x="39620275" y="28877125"/>
              <a:ext cx="3942300" cy="3732600"/>
              <a:chOff x="27276525" y="28840650"/>
              <a:chExt cx="3942300" cy="3732600"/>
            </a:xfrm>
          </p:grpSpPr>
          <p:sp>
            <p:nvSpPr>
              <p:cNvPr id="514" name="Google Shape;514;g2ec91922221_0_0"/>
              <p:cNvSpPr/>
              <p:nvPr/>
            </p:nvSpPr>
            <p:spPr>
              <a:xfrm>
                <a:off x="27276525" y="28840650"/>
                <a:ext cx="3942300" cy="3732600"/>
              </a:xfrm>
              <a:prstGeom prst="roundRect">
                <a:avLst>
                  <a:gd fmla="val 16667" name="adj"/>
                </a:avLst>
              </a:prstGeom>
              <a:solidFill>
                <a:srgbClr val="DAE5F1"/>
              </a:solidFill>
              <a:ln cap="flat" cmpd="sng" w="25400">
                <a:solidFill>
                  <a:srgbClr val="DAE5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g2ec91922221_0_0"/>
              <p:cNvSpPr txBox="1"/>
              <p:nvPr/>
            </p:nvSpPr>
            <p:spPr>
              <a:xfrm>
                <a:off x="28668402" y="31870225"/>
                <a:ext cx="1934400" cy="585000"/>
              </a:xfrm>
              <a:prstGeom prst="rect">
                <a:avLst/>
              </a:prstGeom>
              <a:solidFill>
                <a:srgbClr val="DAE5F1"/>
              </a:solidFill>
              <a:ln cap="flat" cmpd="sng" w="9525">
                <a:solidFill>
                  <a:srgbClr val="DAE5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200"/>
                  <a:buFont typeface="Arial"/>
                  <a:buNone/>
                </a:pPr>
                <a:r>
                  <a:rPr b="1" i="0" lang="en-US" sz="3200" u="none" cap="none" strike="noStrike">
                    <a:solidFill>
                      <a:srgbClr val="0020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lucy-mhui</a:t>
                </a:r>
                <a:endParaRPr b="0" i="0" sz="3200" u="none" cap="none" strike="noStrike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Github Logo Svg Free PNG Transparent Background, Free Download #16156 -  FreeIconsPNG" id="516" name="Google Shape;516;g2ec91922221_0_0"/>
              <p:cNvPicPr preferRelativeResize="0"/>
              <p:nvPr/>
            </p:nvPicPr>
            <p:blipFill rotWithShape="1">
              <a:blip r:embed="rId11">
                <a:alphaModFix/>
              </a:blip>
              <a:srcRect b="0" l="0" r="0" t="0"/>
              <a:stretch/>
            </p:blipFill>
            <p:spPr>
              <a:xfrm>
                <a:off x="28049306" y="31948021"/>
                <a:ext cx="548941" cy="46890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17" name="Google Shape;517;g2ec91922221_0_0"/>
            <p:cNvPicPr preferRelativeResize="0"/>
            <p:nvPr/>
          </p:nvPicPr>
          <p:blipFill rotWithShape="1">
            <a:blip r:embed="rId12">
              <a:alphaModFix/>
            </a:blip>
            <a:srcRect b="9057" l="10292" r="9981" t="9562"/>
            <a:stretch/>
          </p:blipFill>
          <p:spPr>
            <a:xfrm>
              <a:off x="40422700" y="29364975"/>
              <a:ext cx="2445325" cy="24961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8" name="Google Shape;518;g2ec91922221_0_0"/>
          <p:cNvSpPr txBox="1"/>
          <p:nvPr/>
        </p:nvSpPr>
        <p:spPr>
          <a:xfrm>
            <a:off x="264150" y="22930225"/>
            <a:ext cx="12554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Figure 1</a:t>
            </a:r>
            <a: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 Inflammatory modules detected by WGCNA.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Red: pro-inflammatory. Blue: anti-inflammatory. Green: both pro- and anti-inflammatory.</a:t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9" name="Google Shape;519;g2ec91922221_0_0"/>
          <p:cNvGrpSpPr/>
          <p:nvPr/>
        </p:nvGrpSpPr>
        <p:grpSpPr>
          <a:xfrm>
            <a:off x="381175" y="13335000"/>
            <a:ext cx="12397200" cy="9533400"/>
            <a:chOff x="12388775" y="13373100"/>
            <a:chExt cx="12397200" cy="9533400"/>
          </a:xfrm>
        </p:grpSpPr>
        <p:sp>
          <p:nvSpPr>
            <p:cNvPr id="520" name="Google Shape;520;g2ec91922221_0_0"/>
            <p:cNvSpPr/>
            <p:nvPr/>
          </p:nvSpPr>
          <p:spPr>
            <a:xfrm>
              <a:off x="18713375" y="13373100"/>
              <a:ext cx="6072600" cy="46566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3810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g2ec91922221_0_0"/>
            <p:cNvSpPr/>
            <p:nvPr/>
          </p:nvSpPr>
          <p:spPr>
            <a:xfrm>
              <a:off x="12388775" y="13373100"/>
              <a:ext cx="6072600" cy="46566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3810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g2ec91922221_0_0"/>
            <p:cNvSpPr txBox="1"/>
            <p:nvPr/>
          </p:nvSpPr>
          <p:spPr>
            <a:xfrm>
              <a:off x="12766275" y="13551150"/>
              <a:ext cx="5712900" cy="424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MDD Male</a:t>
              </a:r>
              <a:endPara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191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3000"/>
                <a:buFont typeface="Calibri"/>
                <a:buChar char="●"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3000">
                  <a:solidFill>
                    <a:srgbClr val="1155CC"/>
                  </a:solidFill>
                  <a:latin typeface="Calibri"/>
                  <a:ea typeface="Calibri"/>
                  <a:cs typeface="Calibri"/>
                  <a:sym typeface="Calibri"/>
                </a:rPr>
                <a:t>IL13,</a:t>
              </a: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3000">
                  <a:solidFill>
                    <a:srgbClr val="38761D"/>
                  </a:solidFill>
                  <a:latin typeface="Calibri"/>
                  <a:ea typeface="Calibri"/>
                  <a:cs typeface="Calibri"/>
                  <a:sym typeface="Calibri"/>
                </a:rPr>
                <a:t>GM-CSF, </a:t>
              </a:r>
              <a:r>
                <a:rPr lang="en-US" sz="30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IL1b</a:t>
              </a:r>
              <a:endParaRPr sz="30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191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3000"/>
                <a:buFont typeface="Calibri"/>
                <a:buChar char="●"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3000">
                  <a:solidFill>
                    <a:srgbClr val="1155CC"/>
                  </a:solidFill>
                  <a:latin typeface="Calibri"/>
                  <a:ea typeface="Calibri"/>
                  <a:cs typeface="Calibri"/>
                  <a:sym typeface="Calibri"/>
                </a:rPr>
                <a:t>IL4,</a:t>
              </a: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30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Eotaxin, IL10</a:t>
              </a:r>
              <a:endParaRPr sz="30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191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A00018"/>
                </a:buClr>
                <a:buSzPts val="3000"/>
                <a:buFont typeface="Calibri"/>
                <a:buChar char="●"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30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IL9, MIP-1b, RANTES, TNFa, PDGF</a:t>
              </a:r>
              <a:endParaRPr b="1" sz="30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191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3000"/>
                <a:buFont typeface="Calibri"/>
                <a:buChar char="●"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3000">
                  <a:solidFill>
                    <a:srgbClr val="38761D"/>
                  </a:solidFill>
                  <a:latin typeface="Calibri"/>
                  <a:ea typeface="Calibri"/>
                  <a:cs typeface="Calibri"/>
                  <a:sym typeface="Calibri"/>
                </a:rPr>
                <a:t>IL2,</a:t>
              </a: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30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IL7, IL8, IL17, FGF, G-CSF, IFN, MIP-1</a:t>
              </a:r>
              <a:endParaRPr sz="30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191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0DFC5"/>
                </a:buClr>
                <a:buSzPts val="3000"/>
                <a:buFont typeface="Calibri"/>
                <a:buChar char="●"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3000">
                  <a:solidFill>
                    <a:srgbClr val="38761D"/>
                  </a:solidFill>
                  <a:latin typeface="Calibri"/>
                  <a:ea typeface="Calibri"/>
                  <a:cs typeface="Calibri"/>
                  <a:sym typeface="Calibri"/>
                </a:rPr>
                <a:t>IL15, </a:t>
              </a:r>
              <a:r>
                <a:rPr lang="en-US" sz="30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IL5, IL6, IL12, VEGF</a:t>
              </a:r>
              <a:endParaRPr sz="30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191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B0B0B0"/>
                </a:buClr>
                <a:buSzPts val="3000"/>
                <a:buFont typeface="Calibri"/>
                <a:buChar char="●"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3000">
                  <a:solidFill>
                    <a:srgbClr val="1155CC"/>
                  </a:solidFill>
                  <a:latin typeface="Calibri"/>
                  <a:ea typeface="Calibri"/>
                  <a:cs typeface="Calibri"/>
                  <a:sym typeface="Calibri"/>
                </a:rPr>
                <a:t>IL1ra,</a:t>
              </a: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3000">
                  <a:solidFill>
                    <a:srgbClr val="1155CC"/>
                  </a:solidFill>
                  <a:latin typeface="Calibri"/>
                  <a:ea typeface="Calibri"/>
                  <a:cs typeface="Calibri"/>
                  <a:sym typeface="Calibri"/>
                </a:rPr>
                <a:t>IP10, </a:t>
              </a:r>
              <a:r>
                <a:rPr lang="en-US" sz="30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IFABP, CRP, MCP</a:t>
              </a:r>
              <a:endParaRPr sz="30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g2ec91922221_0_0"/>
            <p:cNvSpPr txBox="1"/>
            <p:nvPr/>
          </p:nvSpPr>
          <p:spPr>
            <a:xfrm>
              <a:off x="19207150" y="13528750"/>
              <a:ext cx="5270400" cy="378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Control Male</a:t>
              </a:r>
              <a:endPara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191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3000"/>
                <a:buFont typeface="Calibri"/>
                <a:buChar char="●"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3000">
                  <a:solidFill>
                    <a:srgbClr val="1155CC"/>
                  </a:solidFill>
                  <a:latin typeface="Calibri"/>
                  <a:ea typeface="Calibri"/>
                  <a:cs typeface="Calibri"/>
                  <a:sym typeface="Calibri"/>
                </a:rPr>
                <a:t>IL13,</a:t>
              </a: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3000">
                  <a:solidFill>
                    <a:srgbClr val="38761D"/>
                  </a:solidFill>
                  <a:latin typeface="Calibri"/>
                  <a:ea typeface="Calibri"/>
                  <a:cs typeface="Calibri"/>
                  <a:sym typeface="Calibri"/>
                </a:rPr>
                <a:t>GM-CSF,</a:t>
              </a:r>
              <a:r>
                <a:rPr lang="en-US" sz="30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 IFN, IL1b</a:t>
              </a:r>
              <a:endParaRPr sz="30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191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3000"/>
                <a:buFont typeface="Calibri"/>
                <a:buChar char="●"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3000">
                  <a:solidFill>
                    <a:srgbClr val="1155CC"/>
                  </a:solidFill>
                  <a:latin typeface="Calibri"/>
                  <a:ea typeface="Calibri"/>
                  <a:cs typeface="Calibri"/>
                  <a:sym typeface="Calibri"/>
                </a:rPr>
                <a:t>IL4,</a:t>
              </a: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30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IL7, Eotaxin</a:t>
              </a:r>
              <a:endParaRPr b="1" sz="30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191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A00018"/>
                </a:buClr>
                <a:buSzPts val="3000"/>
                <a:buFont typeface="Calibri"/>
                <a:buChar char="●"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3000">
                  <a:solidFill>
                    <a:srgbClr val="38761D"/>
                  </a:solidFill>
                  <a:latin typeface="Calibri"/>
                  <a:ea typeface="Calibri"/>
                  <a:cs typeface="Calibri"/>
                  <a:sym typeface="Calibri"/>
                </a:rPr>
                <a:t>IL2,</a:t>
              </a: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30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IL17, FGF, PDGF</a:t>
              </a:r>
              <a:endParaRPr sz="30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191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0DFC5"/>
                </a:buClr>
                <a:buSzPts val="3000"/>
                <a:buFont typeface="Calibri"/>
                <a:buChar char="●"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30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IL8, IL9, RANTES, TNFa, VEGF</a:t>
              </a:r>
              <a:endParaRPr sz="30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191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B0B0B0"/>
                </a:buClr>
                <a:buSzPts val="3000"/>
                <a:buFont typeface="Calibri"/>
                <a:buChar char="●"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3000">
                  <a:solidFill>
                    <a:srgbClr val="1155CC"/>
                  </a:solidFill>
                  <a:latin typeface="Calibri"/>
                  <a:ea typeface="Calibri"/>
                  <a:cs typeface="Calibri"/>
                  <a:sym typeface="Calibri"/>
                </a:rPr>
                <a:t>IL1ra, IP10, </a:t>
              </a:r>
              <a:r>
                <a:rPr lang="en-US" sz="3000">
                  <a:solidFill>
                    <a:srgbClr val="38761D"/>
                  </a:solidFill>
                  <a:latin typeface="Calibri"/>
                  <a:ea typeface="Calibri"/>
                  <a:cs typeface="Calibri"/>
                  <a:sym typeface="Calibri"/>
                </a:rPr>
                <a:t>IL15, </a:t>
              </a:r>
              <a:r>
                <a:rPr lang="en-US" sz="30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IFABP, CRP, IL5, IL6, IL10, IL12, G-CSF, MCP1, MIP-1a</a:t>
              </a:r>
              <a:endParaRPr sz="30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g2ec91922221_0_0"/>
            <p:cNvSpPr/>
            <p:nvPr/>
          </p:nvSpPr>
          <p:spPr>
            <a:xfrm>
              <a:off x="18713375" y="18249900"/>
              <a:ext cx="6072600" cy="46566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3810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g2ec91922221_0_0"/>
            <p:cNvSpPr/>
            <p:nvPr/>
          </p:nvSpPr>
          <p:spPr>
            <a:xfrm>
              <a:off x="12388775" y="18249900"/>
              <a:ext cx="6072600" cy="46566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3810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g2ec91922221_0_0"/>
            <p:cNvSpPr txBox="1"/>
            <p:nvPr/>
          </p:nvSpPr>
          <p:spPr>
            <a:xfrm>
              <a:off x="12918675" y="18327450"/>
              <a:ext cx="5789100" cy="455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MDD Female</a:t>
              </a:r>
              <a:endParaRPr b="1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127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900"/>
                <a:buFont typeface="Calibri"/>
                <a:buChar char="●"/>
              </a:pPr>
              <a:r>
                <a:rPr lang="en-US" sz="2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900">
                  <a:solidFill>
                    <a:srgbClr val="1155CC"/>
                  </a:solidFill>
                  <a:latin typeface="Calibri"/>
                  <a:ea typeface="Calibri"/>
                  <a:cs typeface="Calibri"/>
                  <a:sym typeface="Calibri"/>
                </a:rPr>
                <a:t>IL13, </a:t>
              </a:r>
              <a:r>
                <a:rPr lang="en-US" sz="29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IL1b</a:t>
              </a:r>
              <a:r>
                <a:rPr lang="en-US" sz="2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127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A00018"/>
                </a:buClr>
                <a:buSzPts val="2900"/>
                <a:buFont typeface="Calibri"/>
                <a:buChar char="●"/>
              </a:pPr>
              <a:r>
                <a:rPr lang="en-US" sz="2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9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IL9, MIP-1b, RANTES, TNFa</a:t>
              </a:r>
              <a:endParaRPr b="1" sz="29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127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2900"/>
                <a:buFont typeface="Calibri"/>
                <a:buChar char="●"/>
              </a:pPr>
              <a:r>
                <a:rPr lang="en-US" sz="2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9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IL17, FGF, PDGF</a:t>
              </a:r>
              <a:endParaRPr sz="29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127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900"/>
                <a:buFont typeface="Calibri"/>
                <a:buChar char="●"/>
              </a:pPr>
              <a:r>
                <a:rPr lang="en-US" sz="2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900">
                  <a:solidFill>
                    <a:srgbClr val="38761D"/>
                  </a:solidFill>
                  <a:latin typeface="Calibri"/>
                  <a:ea typeface="Calibri"/>
                  <a:cs typeface="Calibri"/>
                  <a:sym typeface="Calibri"/>
                </a:rPr>
                <a:t>GM-CSF,</a:t>
              </a:r>
              <a:r>
                <a:rPr lang="en-US" sz="2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900">
                  <a:solidFill>
                    <a:srgbClr val="38761D"/>
                  </a:solidFill>
                  <a:latin typeface="Calibri"/>
                  <a:ea typeface="Calibri"/>
                  <a:cs typeface="Calibri"/>
                  <a:sym typeface="Calibri"/>
                </a:rPr>
                <a:t>IL15,</a:t>
              </a:r>
              <a:r>
                <a:rPr lang="en-US" sz="29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 IL5, IL10, VEGF</a:t>
              </a:r>
              <a:endParaRPr sz="29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127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0DFC5"/>
                </a:buClr>
                <a:buSzPts val="2900"/>
                <a:buFont typeface="Calibri"/>
                <a:buChar char="●"/>
              </a:pPr>
              <a:r>
                <a:rPr lang="en-US" sz="2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900">
                  <a:solidFill>
                    <a:srgbClr val="1155CC"/>
                  </a:solidFill>
                  <a:latin typeface="Calibri"/>
                  <a:ea typeface="Calibri"/>
                  <a:cs typeface="Calibri"/>
                  <a:sym typeface="Calibri"/>
                </a:rPr>
                <a:t>IL1ra,</a:t>
              </a:r>
              <a:r>
                <a:rPr lang="en-US" sz="2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900">
                  <a:solidFill>
                    <a:srgbClr val="1155CC"/>
                  </a:solidFill>
                  <a:latin typeface="Calibri"/>
                  <a:ea typeface="Calibri"/>
                  <a:cs typeface="Calibri"/>
                  <a:sym typeface="Calibri"/>
                </a:rPr>
                <a:t>IL4,</a:t>
              </a:r>
              <a:r>
                <a:rPr lang="en-US" sz="2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9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Eotaxin, IL7, G-CSF, MCP1</a:t>
              </a:r>
              <a:endParaRPr sz="29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127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Calibri"/>
                <a:buChar char="●"/>
              </a:pPr>
              <a:r>
                <a:rPr lang="en-US" sz="2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9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IL8, MIP-1a</a:t>
              </a:r>
              <a:endParaRPr b="1" sz="29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127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2900"/>
                <a:buFont typeface="Calibri"/>
                <a:buChar char="●"/>
              </a:pPr>
              <a:r>
                <a:rPr lang="en-US" sz="2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900">
                  <a:solidFill>
                    <a:srgbClr val="38761D"/>
                  </a:solidFill>
                  <a:latin typeface="Calibri"/>
                  <a:ea typeface="Calibri"/>
                  <a:cs typeface="Calibri"/>
                  <a:sym typeface="Calibri"/>
                </a:rPr>
                <a:t>IL2,</a:t>
              </a:r>
              <a:r>
                <a:rPr lang="en-US" sz="2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9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IL12</a:t>
              </a:r>
              <a:endParaRPr sz="29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127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B0B0B0"/>
                </a:buClr>
                <a:buSzPts val="2900"/>
                <a:buFont typeface="Calibri"/>
                <a:buChar char="●"/>
              </a:pPr>
              <a:r>
                <a:rPr lang="en-US" sz="2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900">
                  <a:solidFill>
                    <a:srgbClr val="1155CC"/>
                  </a:solidFill>
                  <a:latin typeface="Calibri"/>
                  <a:ea typeface="Calibri"/>
                  <a:cs typeface="Calibri"/>
                  <a:sym typeface="Calibri"/>
                </a:rPr>
                <a:t>IP10,</a:t>
              </a:r>
              <a:r>
                <a:rPr lang="en-US" sz="29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 IFABP, CRP, IL6, IFN</a:t>
              </a:r>
              <a:endParaRPr sz="29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g2ec91922221_0_0"/>
            <p:cNvSpPr txBox="1"/>
            <p:nvPr/>
          </p:nvSpPr>
          <p:spPr>
            <a:xfrm>
              <a:off x="18978550" y="18405550"/>
              <a:ext cx="5789100" cy="378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Control Female</a:t>
              </a:r>
              <a:endPara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191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3000"/>
                <a:buFont typeface="Calibri"/>
                <a:buChar char="●"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3000">
                  <a:solidFill>
                    <a:srgbClr val="38761D"/>
                  </a:solidFill>
                  <a:latin typeface="Calibri"/>
                  <a:ea typeface="Calibri"/>
                  <a:cs typeface="Calibri"/>
                  <a:sym typeface="Calibri"/>
                </a:rPr>
                <a:t>IL15,</a:t>
              </a: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3000">
                  <a:solidFill>
                    <a:srgbClr val="38761D"/>
                  </a:solidFill>
                  <a:latin typeface="Calibri"/>
                  <a:ea typeface="Calibri"/>
                  <a:cs typeface="Calibri"/>
                  <a:sym typeface="Calibri"/>
                </a:rPr>
                <a:t>GM-CSF, </a:t>
              </a:r>
              <a:r>
                <a:rPr lang="en-US" sz="30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IL5, IL6, IFN, VEGF</a:t>
              </a:r>
              <a:endParaRPr b="1" sz="30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191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0DFC5"/>
                </a:buClr>
                <a:buSzPts val="3000"/>
                <a:buFont typeface="Calibri"/>
                <a:buChar char="●"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3000">
                  <a:solidFill>
                    <a:srgbClr val="1155CC"/>
                  </a:solidFill>
                  <a:latin typeface="Calibri"/>
                  <a:ea typeface="Calibri"/>
                  <a:cs typeface="Calibri"/>
                  <a:sym typeface="Calibri"/>
                </a:rPr>
                <a:t>IL1ra,</a:t>
              </a: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3000">
                  <a:solidFill>
                    <a:srgbClr val="38761D"/>
                  </a:solidFill>
                  <a:latin typeface="Calibri"/>
                  <a:ea typeface="Calibri"/>
                  <a:cs typeface="Calibri"/>
                  <a:sym typeface="Calibri"/>
                </a:rPr>
                <a:t>IL2, </a:t>
              </a:r>
              <a:r>
                <a:rPr lang="en-US" sz="30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IL7, IL8, IL9, IL12, PDGF, IL17, FGF, G-CSF, MIP-1a, TNFa</a:t>
              </a:r>
              <a:endParaRPr sz="30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191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B0B0B0"/>
                </a:buClr>
                <a:buSzPts val="3000"/>
                <a:buFont typeface="Calibri"/>
                <a:buChar char="●"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3000">
                  <a:solidFill>
                    <a:srgbClr val="1155CC"/>
                  </a:solidFill>
                  <a:latin typeface="Calibri"/>
                  <a:ea typeface="Calibri"/>
                  <a:cs typeface="Calibri"/>
                  <a:sym typeface="Calibri"/>
                </a:rPr>
                <a:t>IL4, IL13, IP10, </a:t>
              </a:r>
              <a:r>
                <a:rPr lang="en-US" sz="30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IFABP, CRP, IL1b, IL10, Eotaxin, MCP-1, PDGF, MIP-1b, RANTES</a:t>
              </a:r>
              <a:endParaRPr sz="30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8" name="Google Shape;528;g2ec91922221_0_0"/>
          <p:cNvSpPr txBox="1"/>
          <p:nvPr/>
        </p:nvSpPr>
        <p:spPr>
          <a:xfrm>
            <a:off x="264150" y="32226625"/>
            <a:ext cx="1255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Figure 2</a:t>
            </a:r>
            <a: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Average marker levels (mg/L) in MDD (left) and control (right). </a:t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g2ec91922221_0_0"/>
          <p:cNvSpPr txBox="1"/>
          <p:nvPr/>
        </p:nvSpPr>
        <p:spPr>
          <a:xfrm>
            <a:off x="13452850" y="32226625"/>
            <a:ext cx="18336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3. Module-Trait correlations for (a) depression (b) and MRI.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Red: r</a:t>
            </a:r>
            <a:r>
              <a:rPr baseline="3000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&gt;0. White: r</a:t>
            </a:r>
            <a:r>
              <a:rPr baseline="3000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=0. Blue: r</a:t>
            </a:r>
            <a:r>
              <a:rPr baseline="3000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&lt;0. Grey: missing values.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g2ec91922221_0_0"/>
          <p:cNvSpPr txBox="1"/>
          <p:nvPr/>
        </p:nvSpPr>
        <p:spPr>
          <a:xfrm>
            <a:off x="13275125" y="31349500"/>
            <a:ext cx="6634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Montgomery–Åsberg Depression Rating Scale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1" name="Google Shape;531;g2ec91922221_0_0"/>
          <p:cNvGrpSpPr/>
          <p:nvPr/>
        </p:nvGrpSpPr>
        <p:grpSpPr>
          <a:xfrm>
            <a:off x="12526276" y="13430900"/>
            <a:ext cx="7116323" cy="18401375"/>
            <a:chOff x="12526276" y="13430900"/>
            <a:chExt cx="7116323" cy="18401375"/>
          </a:xfrm>
        </p:grpSpPr>
        <p:pic>
          <p:nvPicPr>
            <p:cNvPr id="532" name="Google Shape;532;g2ec91922221_0_0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13827525" y="13468350"/>
              <a:ext cx="5721626" cy="4422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3" name="Google Shape;533;g2ec91922221_0_0"/>
            <p:cNvSpPr txBox="1"/>
            <p:nvPr/>
          </p:nvSpPr>
          <p:spPr>
            <a:xfrm>
              <a:off x="13074575" y="13430900"/>
              <a:ext cx="6465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latin typeface="Calibri"/>
                  <a:ea typeface="Calibri"/>
                  <a:cs typeface="Calibri"/>
                  <a:sym typeface="Calibri"/>
                </a:rPr>
                <a:t>a)</a:t>
              </a:r>
              <a:endParaRPr/>
            </a:p>
          </p:txBody>
        </p:sp>
        <p:sp>
          <p:nvSpPr>
            <p:cNvPr id="534" name="Google Shape;534;g2ec91922221_0_0"/>
            <p:cNvSpPr txBox="1"/>
            <p:nvPr/>
          </p:nvSpPr>
          <p:spPr>
            <a:xfrm rot="-5400000">
              <a:off x="12458625" y="15379350"/>
              <a:ext cx="21393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MDD Male</a:t>
              </a:r>
              <a:endParaRPr sz="1200"/>
            </a:p>
          </p:txBody>
        </p:sp>
        <p:pic>
          <p:nvPicPr>
            <p:cNvPr id="535" name="Google Shape;535;g2ec91922221_0_0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3827525" y="18130145"/>
              <a:ext cx="5721626" cy="45996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6" name="Google Shape;536;g2ec91922221_0_0"/>
            <p:cNvSpPr txBox="1"/>
            <p:nvPr/>
          </p:nvSpPr>
          <p:spPr>
            <a:xfrm rot="-5400000">
              <a:off x="12163275" y="20246575"/>
              <a:ext cx="2730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MDD Female</a:t>
              </a:r>
              <a:endParaRPr sz="1200"/>
            </a:p>
          </p:txBody>
        </p:sp>
        <p:pic>
          <p:nvPicPr>
            <p:cNvPr id="537" name="Google Shape;537;g2ec91922221_0_0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13827525" y="22968664"/>
              <a:ext cx="5721626" cy="30761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8" name="Google Shape;538;g2ec91922221_0_0"/>
            <p:cNvSpPr txBox="1"/>
            <p:nvPr/>
          </p:nvSpPr>
          <p:spPr>
            <a:xfrm rot="-5400000">
              <a:off x="12163275" y="24132775"/>
              <a:ext cx="2730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Control Male</a:t>
              </a:r>
              <a:endParaRPr sz="1200"/>
            </a:p>
          </p:txBody>
        </p:sp>
        <p:pic>
          <p:nvPicPr>
            <p:cNvPr id="539" name="Google Shape;539;g2ec91922221_0_0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13827525" y="26283725"/>
              <a:ext cx="5721626" cy="1945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40" name="Google Shape;540;g2ec91922221_0_0"/>
            <p:cNvGrpSpPr/>
            <p:nvPr/>
          </p:nvGrpSpPr>
          <p:grpSpPr>
            <a:xfrm>
              <a:off x="12526276" y="28166402"/>
              <a:ext cx="7116323" cy="3665873"/>
              <a:chOff x="24489676" y="23975402"/>
              <a:chExt cx="7116323" cy="3665873"/>
            </a:xfrm>
          </p:grpSpPr>
          <p:sp>
            <p:nvSpPr>
              <p:cNvPr id="541" name="Google Shape;541;g2ec91922221_0_0"/>
              <p:cNvSpPr txBox="1"/>
              <p:nvPr/>
            </p:nvSpPr>
            <p:spPr>
              <a:xfrm rot="-3792462">
                <a:off x="23812137" y="25367982"/>
                <a:ext cx="3518078" cy="6465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Apparent sadness</a:t>
                </a:r>
                <a:endParaRPr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542" name="Google Shape;542;g2ec91922221_0_0"/>
              <p:cNvSpPr txBox="1"/>
              <p:nvPr/>
            </p:nvSpPr>
            <p:spPr>
              <a:xfrm rot="-3791945">
                <a:off x="24079046" y="25485155"/>
                <a:ext cx="3780507" cy="6465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Reduced focus </a:t>
                </a:r>
                <a:endParaRPr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543" name="Google Shape;543;g2ec91922221_0_0"/>
              <p:cNvSpPr txBox="1"/>
              <p:nvPr/>
            </p:nvSpPr>
            <p:spPr>
              <a:xfrm rot="-3791871">
                <a:off x="25614604" y="24868705"/>
                <a:ext cx="2399143" cy="6465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Anhedonia</a:t>
                </a:r>
                <a:endParaRPr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544" name="Google Shape;544;g2ec91922221_0_0"/>
              <p:cNvSpPr txBox="1"/>
              <p:nvPr/>
            </p:nvSpPr>
            <p:spPr>
              <a:xfrm rot="-3791871">
                <a:off x="26071804" y="24868705"/>
                <a:ext cx="2399143" cy="6465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Inner tension</a:t>
                </a:r>
                <a:endParaRPr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545" name="Google Shape;545;g2ec91922221_0_0"/>
              <p:cNvSpPr txBox="1"/>
              <p:nvPr/>
            </p:nvSpPr>
            <p:spPr>
              <a:xfrm rot="-3791871">
                <a:off x="26605204" y="24868705"/>
                <a:ext cx="2399143" cy="6465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Lassitude</a:t>
                </a:r>
                <a:endParaRPr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546" name="Google Shape;546;g2ec91922221_0_0"/>
              <p:cNvSpPr txBox="1"/>
              <p:nvPr/>
            </p:nvSpPr>
            <p:spPr>
              <a:xfrm rot="-3791871">
                <a:off x="27062404" y="24868705"/>
                <a:ext cx="2399143" cy="6465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Pessimism</a:t>
                </a:r>
                <a:endParaRPr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547" name="Google Shape;547;g2ec91922221_0_0"/>
              <p:cNvSpPr txBox="1"/>
              <p:nvPr/>
            </p:nvSpPr>
            <p:spPr>
              <a:xfrm rot="-3791969">
                <a:off x="27204689" y="25109204"/>
                <a:ext cx="2938218" cy="6465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Reduced appetite</a:t>
                </a:r>
                <a:endParaRPr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548" name="Google Shape;548;g2ec91922221_0_0"/>
              <p:cNvSpPr txBox="1"/>
              <p:nvPr/>
            </p:nvSpPr>
            <p:spPr>
              <a:xfrm rot="-3791969">
                <a:off x="27661889" y="25109204"/>
                <a:ext cx="2938218" cy="6465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Reduced sleep</a:t>
                </a:r>
                <a:endParaRPr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549" name="Google Shape;549;g2ec91922221_0_0"/>
              <p:cNvSpPr txBox="1"/>
              <p:nvPr/>
            </p:nvSpPr>
            <p:spPr>
              <a:xfrm rot="-3791969">
                <a:off x="28119089" y="25109204"/>
                <a:ext cx="2938218" cy="6465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Reported sadness</a:t>
                </a:r>
                <a:endParaRPr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550" name="Google Shape;550;g2ec91922221_0_0"/>
              <p:cNvSpPr txBox="1"/>
              <p:nvPr/>
            </p:nvSpPr>
            <p:spPr>
              <a:xfrm rot="-3791969">
                <a:off x="28652489" y="25109204"/>
                <a:ext cx="2938218" cy="6465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Suicidal thoughts</a:t>
                </a:r>
                <a:endParaRPr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551" name="Google Shape;551;g2ec91922221_0_0"/>
              <p:cNvSpPr txBox="1"/>
              <p:nvPr/>
            </p:nvSpPr>
            <p:spPr>
              <a:xfrm rot="-3791969">
                <a:off x="29185889" y="25109204"/>
                <a:ext cx="2938218" cy="6465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Overall severity</a:t>
                </a:r>
                <a:endParaRPr sz="1200"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552" name="Google Shape;552;g2ec91922221_0_0"/>
            <p:cNvSpPr txBox="1"/>
            <p:nvPr/>
          </p:nvSpPr>
          <p:spPr>
            <a:xfrm rot="-5400000">
              <a:off x="12163275" y="26952175"/>
              <a:ext cx="2730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Control Female</a:t>
              </a:r>
              <a:endParaRPr sz="1200"/>
            </a:p>
          </p:txBody>
        </p:sp>
      </p:grpSp>
      <p:sp>
        <p:nvSpPr>
          <p:cNvPr id="553" name="Google Shape;553;g2ec91922221_0_0"/>
          <p:cNvSpPr txBox="1"/>
          <p:nvPr/>
        </p:nvSpPr>
        <p:spPr>
          <a:xfrm>
            <a:off x="26648450" y="28341463"/>
            <a:ext cx="102648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CDI: Correlation diffusion index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FWF: Free water fraction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FAt: Free water corrected fractional anisotropy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MDt: free water corrected mean diffusivity </a:t>
            </a:r>
            <a:endParaRPr sz="3200"/>
          </a:p>
        </p:txBody>
      </p:sp>
      <p:sp>
        <p:nvSpPr>
          <p:cNvPr id="554" name="Google Shape;554;g2ec91922221_0_0"/>
          <p:cNvSpPr txBox="1"/>
          <p:nvPr/>
        </p:nvSpPr>
        <p:spPr>
          <a:xfrm>
            <a:off x="26669200" y="31345975"/>
            <a:ext cx="11100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Diffusion MRI-based Brain Parcellation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55" name="Google Shape;555;g2ec91922221_0_0"/>
          <p:cNvGrpSpPr/>
          <p:nvPr/>
        </p:nvGrpSpPr>
        <p:grpSpPr>
          <a:xfrm>
            <a:off x="19780175" y="13430900"/>
            <a:ext cx="23654949" cy="13760038"/>
            <a:chOff x="19780175" y="13430900"/>
            <a:chExt cx="23654949" cy="13760038"/>
          </a:xfrm>
        </p:grpSpPr>
        <p:sp>
          <p:nvSpPr>
            <p:cNvPr id="556" name="Google Shape;556;g2ec91922221_0_0"/>
            <p:cNvSpPr txBox="1"/>
            <p:nvPr/>
          </p:nvSpPr>
          <p:spPr>
            <a:xfrm>
              <a:off x="19780175" y="13430900"/>
              <a:ext cx="6465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latin typeface="Calibri"/>
                  <a:ea typeface="Calibri"/>
                  <a:cs typeface="Calibri"/>
                  <a:sym typeface="Calibri"/>
                </a:rPr>
                <a:t>b)</a:t>
              </a:r>
              <a:endParaRPr b="1"/>
            </a:p>
          </p:txBody>
        </p:sp>
        <p:sp>
          <p:nvSpPr>
            <p:cNvPr id="557" name="Google Shape;557;g2ec91922221_0_0"/>
            <p:cNvSpPr txBox="1"/>
            <p:nvPr/>
          </p:nvSpPr>
          <p:spPr>
            <a:xfrm rot="-5400000">
              <a:off x="20316022" y="13843925"/>
              <a:ext cx="739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CDI</a:t>
              </a:r>
              <a:endParaRPr sz="1200"/>
            </a:p>
          </p:txBody>
        </p:sp>
        <p:sp>
          <p:nvSpPr>
            <p:cNvPr id="558" name="Google Shape;558;g2ec91922221_0_0"/>
            <p:cNvSpPr txBox="1"/>
            <p:nvPr/>
          </p:nvSpPr>
          <p:spPr>
            <a:xfrm rot="-5400000">
              <a:off x="20246122" y="15285550"/>
              <a:ext cx="879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FWF</a:t>
              </a:r>
              <a:endParaRPr sz="1200"/>
            </a:p>
          </p:txBody>
        </p:sp>
        <p:sp>
          <p:nvSpPr>
            <p:cNvPr id="559" name="Google Shape;559;g2ec91922221_0_0"/>
            <p:cNvSpPr txBox="1"/>
            <p:nvPr/>
          </p:nvSpPr>
          <p:spPr>
            <a:xfrm rot="-5400000">
              <a:off x="20135422" y="16615575"/>
              <a:ext cx="11004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FAt</a:t>
              </a:r>
              <a:endParaRPr sz="1200"/>
            </a:p>
          </p:txBody>
        </p:sp>
        <p:sp>
          <p:nvSpPr>
            <p:cNvPr id="560" name="Google Shape;560;g2ec91922221_0_0"/>
            <p:cNvSpPr txBox="1"/>
            <p:nvPr/>
          </p:nvSpPr>
          <p:spPr>
            <a:xfrm rot="-5400000">
              <a:off x="19995772" y="18050725"/>
              <a:ext cx="13797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MDt</a:t>
              </a:r>
              <a:endParaRPr sz="1200"/>
            </a:p>
          </p:txBody>
        </p:sp>
        <p:sp>
          <p:nvSpPr>
            <p:cNvPr id="561" name="Google Shape;561;g2ec91922221_0_0"/>
            <p:cNvSpPr txBox="1"/>
            <p:nvPr/>
          </p:nvSpPr>
          <p:spPr>
            <a:xfrm rot="-5400000">
              <a:off x="18996550" y="15943183"/>
              <a:ext cx="24663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MDD Male</a:t>
              </a:r>
              <a:endParaRPr sz="1200"/>
            </a:p>
          </p:txBody>
        </p:sp>
        <p:sp>
          <p:nvSpPr>
            <p:cNvPr id="562" name="Google Shape;562;g2ec91922221_0_0"/>
            <p:cNvSpPr txBox="1"/>
            <p:nvPr/>
          </p:nvSpPr>
          <p:spPr>
            <a:xfrm rot="-5400000">
              <a:off x="18996550" y="23335254"/>
              <a:ext cx="24663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MDD Female</a:t>
              </a:r>
              <a:endParaRPr sz="1200"/>
            </a:p>
          </p:txBody>
        </p:sp>
        <p:sp>
          <p:nvSpPr>
            <p:cNvPr id="563" name="Google Shape;563;g2ec91922221_0_0"/>
            <p:cNvSpPr txBox="1"/>
            <p:nvPr/>
          </p:nvSpPr>
          <p:spPr>
            <a:xfrm rot="-5400000">
              <a:off x="20316022" y="20625725"/>
              <a:ext cx="739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CDI</a:t>
              </a:r>
              <a:endParaRPr sz="1200"/>
            </a:p>
          </p:txBody>
        </p:sp>
        <p:sp>
          <p:nvSpPr>
            <p:cNvPr id="564" name="Google Shape;564;g2ec91922221_0_0"/>
            <p:cNvSpPr txBox="1"/>
            <p:nvPr/>
          </p:nvSpPr>
          <p:spPr>
            <a:xfrm rot="-5400000">
              <a:off x="20246122" y="22372150"/>
              <a:ext cx="879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FWF</a:t>
              </a:r>
              <a:endParaRPr sz="1200"/>
            </a:p>
          </p:txBody>
        </p:sp>
        <p:sp>
          <p:nvSpPr>
            <p:cNvPr id="565" name="Google Shape;565;g2ec91922221_0_0"/>
            <p:cNvSpPr txBox="1"/>
            <p:nvPr/>
          </p:nvSpPr>
          <p:spPr>
            <a:xfrm rot="-5400000">
              <a:off x="20135422" y="24006975"/>
              <a:ext cx="11004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FAt</a:t>
              </a:r>
              <a:endParaRPr sz="1200"/>
            </a:p>
          </p:txBody>
        </p:sp>
        <p:sp>
          <p:nvSpPr>
            <p:cNvPr id="566" name="Google Shape;566;g2ec91922221_0_0"/>
            <p:cNvSpPr txBox="1"/>
            <p:nvPr/>
          </p:nvSpPr>
          <p:spPr>
            <a:xfrm rot="-5400000">
              <a:off x="19995772" y="25823125"/>
              <a:ext cx="13797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MDt</a:t>
              </a:r>
              <a:endParaRPr sz="1200"/>
            </a:p>
          </p:txBody>
        </p:sp>
        <p:pic>
          <p:nvPicPr>
            <p:cNvPr id="567" name="Google Shape;567;g2ec91922221_0_0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32839225" y="13475375"/>
              <a:ext cx="10595899" cy="1379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8" name="Google Shape;568;g2ec91922221_0_0"/>
            <p:cNvSpPr txBox="1"/>
            <p:nvPr/>
          </p:nvSpPr>
          <p:spPr>
            <a:xfrm rot="-5400000">
              <a:off x="32203222" y="13843925"/>
              <a:ext cx="739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CDI</a:t>
              </a:r>
              <a:endParaRPr sz="1200"/>
            </a:p>
          </p:txBody>
        </p:sp>
        <p:sp>
          <p:nvSpPr>
            <p:cNvPr id="569" name="Google Shape;569;g2ec91922221_0_0"/>
            <p:cNvSpPr txBox="1"/>
            <p:nvPr/>
          </p:nvSpPr>
          <p:spPr>
            <a:xfrm rot="-5400000">
              <a:off x="32133322" y="15285550"/>
              <a:ext cx="879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FWF</a:t>
              </a:r>
              <a:endParaRPr sz="1200"/>
            </a:p>
          </p:txBody>
        </p:sp>
        <p:sp>
          <p:nvSpPr>
            <p:cNvPr id="570" name="Google Shape;570;g2ec91922221_0_0"/>
            <p:cNvSpPr txBox="1"/>
            <p:nvPr/>
          </p:nvSpPr>
          <p:spPr>
            <a:xfrm rot="-5400000">
              <a:off x="32022622" y="16615575"/>
              <a:ext cx="11004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FAt</a:t>
              </a:r>
              <a:endParaRPr sz="1200"/>
            </a:p>
          </p:txBody>
        </p:sp>
        <p:sp>
          <p:nvSpPr>
            <p:cNvPr id="571" name="Google Shape;571;g2ec91922221_0_0"/>
            <p:cNvSpPr txBox="1"/>
            <p:nvPr/>
          </p:nvSpPr>
          <p:spPr>
            <a:xfrm rot="-5400000">
              <a:off x="31882972" y="18050725"/>
              <a:ext cx="13797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MDt</a:t>
              </a:r>
              <a:endParaRPr sz="1200"/>
            </a:p>
          </p:txBody>
        </p:sp>
        <p:sp>
          <p:nvSpPr>
            <p:cNvPr id="572" name="Google Shape;572;g2ec91922221_0_0"/>
            <p:cNvSpPr txBox="1"/>
            <p:nvPr/>
          </p:nvSpPr>
          <p:spPr>
            <a:xfrm rot="-5400000">
              <a:off x="30883750" y="15943183"/>
              <a:ext cx="24663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Control</a:t>
              </a: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Male</a:t>
              </a:r>
              <a:endParaRPr sz="1200"/>
            </a:p>
          </p:txBody>
        </p:sp>
        <p:pic>
          <p:nvPicPr>
            <p:cNvPr id="573" name="Google Shape;573;g2ec91922221_0_0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32839225" y="14942600"/>
              <a:ext cx="10595899" cy="1379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4" name="Google Shape;574;g2ec91922221_0_0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32839225" y="16409823"/>
              <a:ext cx="10595899" cy="1379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5" name="Google Shape;575;g2ec91922221_0_0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32839225" y="17877050"/>
              <a:ext cx="10595899" cy="1379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6" name="Google Shape;576;g2ec91922221_0_0"/>
            <p:cNvSpPr txBox="1"/>
            <p:nvPr/>
          </p:nvSpPr>
          <p:spPr>
            <a:xfrm rot="-5400000">
              <a:off x="30883750" y="23335254"/>
              <a:ext cx="24663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MDD Female</a:t>
              </a:r>
              <a:endParaRPr sz="1200"/>
            </a:p>
          </p:txBody>
        </p:sp>
        <p:sp>
          <p:nvSpPr>
            <p:cNvPr id="577" name="Google Shape;577;g2ec91922221_0_0"/>
            <p:cNvSpPr txBox="1"/>
            <p:nvPr/>
          </p:nvSpPr>
          <p:spPr>
            <a:xfrm rot="-5400000">
              <a:off x="32203222" y="20625725"/>
              <a:ext cx="739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CDI</a:t>
              </a:r>
              <a:endParaRPr sz="1200"/>
            </a:p>
          </p:txBody>
        </p:sp>
        <p:sp>
          <p:nvSpPr>
            <p:cNvPr id="578" name="Google Shape;578;g2ec91922221_0_0"/>
            <p:cNvSpPr txBox="1"/>
            <p:nvPr/>
          </p:nvSpPr>
          <p:spPr>
            <a:xfrm rot="-5400000">
              <a:off x="32133322" y="22372150"/>
              <a:ext cx="879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FWF</a:t>
              </a:r>
              <a:endParaRPr sz="1200"/>
            </a:p>
          </p:txBody>
        </p:sp>
        <p:sp>
          <p:nvSpPr>
            <p:cNvPr id="579" name="Google Shape;579;g2ec91922221_0_0"/>
            <p:cNvSpPr txBox="1"/>
            <p:nvPr/>
          </p:nvSpPr>
          <p:spPr>
            <a:xfrm rot="-5400000">
              <a:off x="32022622" y="24006975"/>
              <a:ext cx="11004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FAt</a:t>
              </a:r>
              <a:endParaRPr sz="1200"/>
            </a:p>
          </p:txBody>
        </p:sp>
        <p:sp>
          <p:nvSpPr>
            <p:cNvPr id="580" name="Google Shape;580;g2ec91922221_0_0"/>
            <p:cNvSpPr txBox="1"/>
            <p:nvPr/>
          </p:nvSpPr>
          <p:spPr>
            <a:xfrm rot="-5400000">
              <a:off x="31882972" y="25823125"/>
              <a:ext cx="13797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MDt</a:t>
              </a:r>
              <a:endParaRPr sz="1200"/>
            </a:p>
          </p:txBody>
        </p:sp>
        <p:pic>
          <p:nvPicPr>
            <p:cNvPr id="581" name="Google Shape;581;g2ec91922221_0_0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32839200" y="20017125"/>
              <a:ext cx="10595823" cy="171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2" name="Google Shape;582;g2ec91922221_0_0"/>
            <p:cNvPicPr preferRelativeResize="0"/>
            <p:nvPr/>
          </p:nvPicPr>
          <p:blipFill>
            <a:blip r:embed="rId22">
              <a:alphaModFix/>
            </a:blip>
            <a:stretch>
              <a:fillRect/>
            </a:stretch>
          </p:blipFill>
          <p:spPr>
            <a:xfrm>
              <a:off x="32839200" y="21843037"/>
              <a:ext cx="10595823" cy="171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3" name="Google Shape;583;g2ec91922221_0_0"/>
            <p:cNvPicPr preferRelativeResize="0"/>
            <p:nvPr/>
          </p:nvPicPr>
          <p:blipFill>
            <a:blip r:embed="rId23">
              <a:alphaModFix/>
            </a:blip>
            <a:stretch>
              <a:fillRect/>
            </a:stretch>
          </p:blipFill>
          <p:spPr>
            <a:xfrm>
              <a:off x="32839225" y="23649775"/>
              <a:ext cx="10595899" cy="171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4" name="Google Shape;584;g2ec91922221_0_0"/>
            <p:cNvPicPr preferRelativeResize="0"/>
            <p:nvPr/>
          </p:nvPicPr>
          <p:blipFill>
            <a:blip r:embed="rId24">
              <a:alphaModFix/>
            </a:blip>
            <a:stretch>
              <a:fillRect/>
            </a:stretch>
          </p:blipFill>
          <p:spPr>
            <a:xfrm>
              <a:off x="32839163" y="25473613"/>
              <a:ext cx="10595899" cy="171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5" name="Google Shape;585;g2ec91922221_0_0"/>
            <p:cNvPicPr preferRelativeResize="0"/>
            <p:nvPr/>
          </p:nvPicPr>
          <p:blipFill>
            <a:blip r:embed="rId25">
              <a:alphaModFix/>
            </a:blip>
            <a:stretch>
              <a:fillRect/>
            </a:stretch>
          </p:blipFill>
          <p:spPr>
            <a:xfrm>
              <a:off x="21040175" y="13479361"/>
              <a:ext cx="10595899" cy="1379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6" name="Google Shape;586;g2ec91922221_0_0"/>
            <p:cNvPicPr preferRelativeResize="0"/>
            <p:nvPr/>
          </p:nvPicPr>
          <p:blipFill>
            <a:blip r:embed="rId26">
              <a:alphaModFix/>
            </a:blip>
            <a:stretch>
              <a:fillRect/>
            </a:stretch>
          </p:blipFill>
          <p:spPr>
            <a:xfrm>
              <a:off x="21045400" y="14983073"/>
              <a:ext cx="10595899" cy="1379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7" name="Google Shape;587;g2ec91922221_0_0"/>
            <p:cNvPicPr preferRelativeResize="0"/>
            <p:nvPr/>
          </p:nvPicPr>
          <p:blipFill>
            <a:blip r:embed="rId27">
              <a:alphaModFix/>
            </a:blip>
            <a:stretch>
              <a:fillRect/>
            </a:stretch>
          </p:blipFill>
          <p:spPr>
            <a:xfrm>
              <a:off x="21045400" y="16501500"/>
              <a:ext cx="10595899" cy="1379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8" name="Google Shape;588;g2ec91922221_0_0"/>
            <p:cNvPicPr preferRelativeResize="0"/>
            <p:nvPr/>
          </p:nvPicPr>
          <p:blipFill>
            <a:blip r:embed="rId28">
              <a:alphaModFix/>
            </a:blip>
            <a:stretch>
              <a:fillRect/>
            </a:stretch>
          </p:blipFill>
          <p:spPr>
            <a:xfrm>
              <a:off x="21045400" y="17981323"/>
              <a:ext cx="10595899" cy="1379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9" name="Google Shape;589;g2ec91922221_0_0"/>
            <p:cNvPicPr preferRelativeResize="0"/>
            <p:nvPr/>
          </p:nvPicPr>
          <p:blipFill>
            <a:blip r:embed="rId29">
              <a:alphaModFix/>
            </a:blip>
            <a:stretch>
              <a:fillRect/>
            </a:stretch>
          </p:blipFill>
          <p:spPr>
            <a:xfrm>
              <a:off x="21045400" y="19973424"/>
              <a:ext cx="10595899" cy="171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0" name="Google Shape;590;g2ec91922221_0_0"/>
            <p:cNvPicPr preferRelativeResize="0"/>
            <p:nvPr/>
          </p:nvPicPr>
          <p:blipFill>
            <a:blip r:embed="rId30">
              <a:alphaModFix/>
            </a:blip>
            <a:stretch>
              <a:fillRect/>
            </a:stretch>
          </p:blipFill>
          <p:spPr>
            <a:xfrm>
              <a:off x="21040250" y="21801999"/>
              <a:ext cx="10595823" cy="171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1" name="Google Shape;591;g2ec91922221_0_0"/>
            <p:cNvPicPr preferRelativeResize="0"/>
            <p:nvPr/>
          </p:nvPicPr>
          <p:blipFill>
            <a:blip r:embed="rId31">
              <a:alphaModFix/>
            </a:blip>
            <a:stretch>
              <a:fillRect/>
            </a:stretch>
          </p:blipFill>
          <p:spPr>
            <a:xfrm>
              <a:off x="21103313" y="23630575"/>
              <a:ext cx="10595899" cy="171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2" name="Google Shape;592;g2ec91922221_0_0"/>
            <p:cNvPicPr preferRelativeResize="0"/>
            <p:nvPr/>
          </p:nvPicPr>
          <p:blipFill>
            <a:blip r:embed="rId32">
              <a:alphaModFix/>
            </a:blip>
            <a:stretch>
              <a:fillRect/>
            </a:stretch>
          </p:blipFill>
          <p:spPr>
            <a:xfrm>
              <a:off x="21045475" y="25459150"/>
              <a:ext cx="10595823" cy="1717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98" name="Google Shape;598;g2787de0d19c_0_0"/>
          <p:cNvGraphicFramePr/>
          <p:nvPr/>
        </p:nvGraphicFramePr>
        <p:xfrm>
          <a:off x="15056000" y="18459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{3F26C71F-9C99-453E-BD3E-AD50209E1756}</a:tableStyleId>
              </a:tblPr>
              <a:tblGrid>
                <a:gridCol w="4037675"/>
                <a:gridCol w="4037675"/>
                <a:gridCol w="4037675"/>
                <a:gridCol w="4037675"/>
                <a:gridCol w="4037675"/>
                <a:gridCol w="4037675"/>
                <a:gridCol w="4037675"/>
              </a:tblGrid>
              <a:tr h="659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/>
                        <a:t>Red</a:t>
                      </a:r>
                      <a:endParaRPr b="1" sz="3200"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/>
                        <a:t>Brown</a:t>
                      </a:r>
                      <a:endParaRPr b="1" sz="3200"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/>
                        <a:t>Yellow</a:t>
                      </a:r>
                      <a:endParaRPr b="1" sz="3200"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/>
                        <a:t>Blue</a:t>
                      </a:r>
                      <a:endParaRPr b="1" sz="3200"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/>
                        <a:t>Turquoise</a:t>
                      </a:r>
                      <a:endParaRPr b="1" sz="3200"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/>
                        <a:t>Black</a:t>
                      </a:r>
                      <a:endParaRPr b="1" sz="3200"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/>
                        <a:t>Green</a:t>
                      </a:r>
                      <a:endParaRPr b="1" sz="3200"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179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179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179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179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99" name="Google Shape;599;g2787de0d19c_0_0"/>
          <p:cNvGraphicFramePr/>
          <p:nvPr/>
        </p:nvGraphicFramePr>
        <p:xfrm>
          <a:off x="15056000" y="5429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{3F26C71F-9C99-453E-BD3E-AD50209E1756}</a:tableStyleId>
              </a:tblPr>
              <a:tblGrid>
                <a:gridCol w="5652750"/>
                <a:gridCol w="5652750"/>
                <a:gridCol w="5652750"/>
                <a:gridCol w="5652750"/>
                <a:gridCol w="5652750"/>
              </a:tblGrid>
              <a:tr h="71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/>
                        <a:t>Green</a:t>
                      </a:r>
                      <a:endParaRPr b="1" sz="3200"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/>
                        <a:t>Red</a:t>
                      </a:r>
                      <a:endParaRPr b="1" sz="3200"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/>
                        <a:t>Brown</a:t>
                      </a:r>
                      <a:endParaRPr b="1" sz="3200"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/>
                        <a:t>Blue</a:t>
                      </a:r>
                      <a:endParaRPr b="1" sz="3200"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/>
                        <a:t>Turquoise</a:t>
                      </a:r>
                      <a:endParaRPr b="1" sz="3200"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06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06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06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006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600" name="Google Shape;600;g2787de0d19c_0_0"/>
          <p:cNvSpPr/>
          <p:nvPr/>
        </p:nvSpPr>
        <p:spPr>
          <a:xfrm>
            <a:off x="-1" y="-100768"/>
            <a:ext cx="43891200" cy="5203200"/>
          </a:xfrm>
          <a:prstGeom prst="rect">
            <a:avLst/>
          </a:prstGeom>
          <a:solidFill>
            <a:srgbClr val="071D49"/>
          </a:solidFill>
          <a:ln cap="flat" cmpd="sng" w="25400">
            <a:solidFill>
              <a:srgbClr val="071D49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97"/>
              <a:buFont typeface="Arial"/>
              <a:buNone/>
            </a:pPr>
            <a:r>
              <a:rPr b="0" i="0" lang="en-US" sz="8597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g2787de0d19c_0_0"/>
          <p:cNvSpPr txBox="1"/>
          <p:nvPr/>
        </p:nvSpPr>
        <p:spPr>
          <a:xfrm>
            <a:off x="4964112" y="3413549"/>
            <a:ext cx="33680400" cy="16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Lucy Hui, Joanna Chen, </a:t>
            </a:r>
            <a:r>
              <a:rPr lang="en-US" sz="47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Jean Chen</a:t>
            </a:r>
            <a:endParaRPr b="0" baseline="30000" i="0" sz="4799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Rotman Research Institute, Baycrest Health Sciences, Toronto, Canada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g2787de0d19c_0_0"/>
          <p:cNvSpPr txBox="1"/>
          <p:nvPr/>
        </p:nvSpPr>
        <p:spPr>
          <a:xfrm>
            <a:off x="6319231" y="199594"/>
            <a:ext cx="312876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Multivariate Analysis Using Co-Expression Network Modeling Identifies </a:t>
            </a:r>
            <a:endParaRPr b="1" sz="6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Sex-Specific Inflammation and Diffusion MRI Features</a:t>
            </a:r>
            <a:endParaRPr b="1" sz="6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Major Depressive Disorder</a:t>
            </a:r>
            <a:endParaRPr b="1" sz="6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6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3" name="Google Shape;603;g2787de0d19c_0_0"/>
          <p:cNvPicPr preferRelativeResize="0"/>
          <p:nvPr/>
        </p:nvPicPr>
        <p:blipFill rotWithShape="1">
          <a:blip r:embed="rId3">
            <a:alphaModFix/>
          </a:blip>
          <a:srcRect b="0" l="0" r="0" t="7011"/>
          <a:stretch/>
        </p:blipFill>
        <p:spPr>
          <a:xfrm>
            <a:off x="38394275" y="869600"/>
            <a:ext cx="4397375" cy="32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g2787de0d19c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575" y="948613"/>
            <a:ext cx="6395075" cy="3197538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g2787de0d19c_0_0"/>
          <p:cNvSpPr txBox="1"/>
          <p:nvPr/>
        </p:nvSpPr>
        <p:spPr>
          <a:xfrm>
            <a:off x="264150" y="15919825"/>
            <a:ext cx="12554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Figure 2</a:t>
            </a:r>
            <a: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 Inflammatory modules detected by WGCNA.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Red: pro-inflammatory. Blue: anti-inflammatory. Green: both pro- and anti-inflammatory.</a:t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g2787de0d19c_0_0"/>
          <p:cNvSpPr txBox="1"/>
          <p:nvPr/>
        </p:nvSpPr>
        <p:spPr>
          <a:xfrm rot="-5400000">
            <a:off x="13245800" y="7283262"/>
            <a:ext cx="2748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CDI</a:t>
            </a:r>
            <a:endParaRPr sz="1200"/>
          </a:p>
        </p:txBody>
      </p:sp>
      <p:sp>
        <p:nvSpPr>
          <p:cNvPr id="607" name="Google Shape;607;g2787de0d19c_0_0"/>
          <p:cNvSpPr txBox="1"/>
          <p:nvPr/>
        </p:nvSpPr>
        <p:spPr>
          <a:xfrm rot="-5400000">
            <a:off x="13120108" y="10483471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FWF</a:t>
            </a:r>
            <a:endParaRPr sz="1200"/>
          </a:p>
        </p:txBody>
      </p:sp>
      <p:sp>
        <p:nvSpPr>
          <p:cNvPr id="608" name="Google Shape;608;g2787de0d19c_0_0"/>
          <p:cNvSpPr txBox="1"/>
          <p:nvPr/>
        </p:nvSpPr>
        <p:spPr>
          <a:xfrm rot="-5400000">
            <a:off x="13206050" y="13473417"/>
            <a:ext cx="282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FAt</a:t>
            </a:r>
            <a:endParaRPr sz="1200"/>
          </a:p>
        </p:txBody>
      </p:sp>
      <p:sp>
        <p:nvSpPr>
          <p:cNvPr id="609" name="Google Shape;609;g2787de0d19c_0_0"/>
          <p:cNvSpPr txBox="1"/>
          <p:nvPr/>
        </p:nvSpPr>
        <p:spPr>
          <a:xfrm rot="-5400000">
            <a:off x="13215350" y="16444975"/>
            <a:ext cx="2809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MDt</a:t>
            </a:r>
            <a:endParaRPr sz="1200"/>
          </a:p>
        </p:txBody>
      </p:sp>
      <p:sp>
        <p:nvSpPr>
          <p:cNvPr id="610" name="Google Shape;610;g2787de0d19c_0_0"/>
          <p:cNvSpPr txBox="1"/>
          <p:nvPr/>
        </p:nvSpPr>
        <p:spPr>
          <a:xfrm rot="-5400000">
            <a:off x="13022025" y="11949150"/>
            <a:ext cx="2139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MDD Male</a:t>
            </a:r>
            <a:endParaRPr sz="1200"/>
          </a:p>
        </p:txBody>
      </p:sp>
      <p:sp>
        <p:nvSpPr>
          <p:cNvPr id="611" name="Google Shape;611;g2787de0d19c_0_0"/>
          <p:cNvSpPr txBox="1"/>
          <p:nvPr/>
        </p:nvSpPr>
        <p:spPr>
          <a:xfrm>
            <a:off x="1644800" y="29681913"/>
            <a:ext cx="102648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CDI: Correlation diffusion index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FWF: Free water fraction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FAt: Free water corrected fractional anisotropy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MDt: free water corrected mean diffusivity </a:t>
            </a:r>
            <a:endParaRPr sz="3200"/>
          </a:p>
        </p:txBody>
      </p:sp>
      <p:sp>
        <p:nvSpPr>
          <p:cNvPr id="612" name="Google Shape;612;g2787de0d19c_0_0"/>
          <p:cNvSpPr txBox="1"/>
          <p:nvPr/>
        </p:nvSpPr>
        <p:spPr>
          <a:xfrm>
            <a:off x="14976850" y="32150425"/>
            <a:ext cx="18336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Figure 4</a:t>
            </a:r>
            <a: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 Diffusion tensor imaging correlates with inflammatory modules of depression.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g2787de0d19c_0_0"/>
          <p:cNvSpPr txBox="1"/>
          <p:nvPr/>
        </p:nvSpPr>
        <p:spPr>
          <a:xfrm>
            <a:off x="270250" y="31845625"/>
            <a:ext cx="13300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Figure 3</a:t>
            </a:r>
            <a: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Module-Trait correlations for MRI.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Red: r</a:t>
            </a:r>
            <a:r>
              <a:rPr baseline="3000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&gt;0. White: r</a:t>
            </a:r>
            <a:r>
              <a:rPr baseline="3000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=0. Blue: r</a:t>
            </a:r>
            <a:r>
              <a:rPr baseline="3000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&lt;0. Grey: missing values.</a:t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g2787de0d19c_0_0"/>
          <p:cNvGrpSpPr/>
          <p:nvPr/>
        </p:nvGrpSpPr>
        <p:grpSpPr>
          <a:xfrm>
            <a:off x="381175" y="11125200"/>
            <a:ext cx="12854475" cy="5097250"/>
            <a:chOff x="12388775" y="13373100"/>
            <a:chExt cx="12854475" cy="5097250"/>
          </a:xfrm>
        </p:grpSpPr>
        <p:sp>
          <p:nvSpPr>
            <p:cNvPr id="615" name="Google Shape;615;g2787de0d19c_0_0"/>
            <p:cNvSpPr/>
            <p:nvPr/>
          </p:nvSpPr>
          <p:spPr>
            <a:xfrm>
              <a:off x="18713375" y="13373100"/>
              <a:ext cx="6072600" cy="46566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3810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g2787de0d19c_0_0"/>
            <p:cNvSpPr/>
            <p:nvPr/>
          </p:nvSpPr>
          <p:spPr>
            <a:xfrm>
              <a:off x="12388775" y="13373100"/>
              <a:ext cx="6072600" cy="46566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3810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g2787de0d19c_0_0"/>
            <p:cNvSpPr txBox="1"/>
            <p:nvPr/>
          </p:nvSpPr>
          <p:spPr>
            <a:xfrm>
              <a:off x="12766275" y="13551150"/>
              <a:ext cx="5712900" cy="424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MDD Male</a:t>
              </a:r>
              <a:endPara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191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3000"/>
                <a:buFont typeface="Calibri"/>
                <a:buChar char="●"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3000">
                  <a:solidFill>
                    <a:srgbClr val="1155CC"/>
                  </a:solidFill>
                  <a:latin typeface="Calibri"/>
                  <a:ea typeface="Calibri"/>
                  <a:cs typeface="Calibri"/>
                  <a:sym typeface="Calibri"/>
                </a:rPr>
                <a:t>IL13,</a:t>
              </a: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3000">
                  <a:solidFill>
                    <a:srgbClr val="38761D"/>
                  </a:solidFill>
                  <a:latin typeface="Calibri"/>
                  <a:ea typeface="Calibri"/>
                  <a:cs typeface="Calibri"/>
                  <a:sym typeface="Calibri"/>
                </a:rPr>
                <a:t>GM-CSF, </a:t>
              </a:r>
              <a:r>
                <a:rPr lang="en-US" sz="30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IL1b</a:t>
              </a:r>
              <a:endParaRPr sz="30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191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3000"/>
                <a:buFont typeface="Calibri"/>
                <a:buChar char="●"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3000">
                  <a:solidFill>
                    <a:srgbClr val="1155CC"/>
                  </a:solidFill>
                  <a:latin typeface="Calibri"/>
                  <a:ea typeface="Calibri"/>
                  <a:cs typeface="Calibri"/>
                  <a:sym typeface="Calibri"/>
                </a:rPr>
                <a:t>IL4,</a:t>
              </a: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30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Eotaxin, IL10</a:t>
              </a:r>
              <a:endParaRPr sz="30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191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A00018"/>
                </a:buClr>
                <a:buSzPts val="3000"/>
                <a:buFont typeface="Calibri"/>
                <a:buChar char="●"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30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IL9, MIP-1b, RANTES, TNFa, PDGF</a:t>
              </a:r>
              <a:endParaRPr b="1" sz="30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191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3000"/>
                <a:buFont typeface="Calibri"/>
                <a:buChar char="●"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3000">
                  <a:solidFill>
                    <a:srgbClr val="38761D"/>
                  </a:solidFill>
                  <a:latin typeface="Calibri"/>
                  <a:ea typeface="Calibri"/>
                  <a:cs typeface="Calibri"/>
                  <a:sym typeface="Calibri"/>
                </a:rPr>
                <a:t>IL2,</a:t>
              </a: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30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IL7, IL8, IL17, FGF, G-CSF, IFN, MIP-1</a:t>
              </a:r>
              <a:endParaRPr sz="30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191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0DFC5"/>
                </a:buClr>
                <a:buSzPts val="3000"/>
                <a:buFont typeface="Calibri"/>
                <a:buChar char="●"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3000">
                  <a:solidFill>
                    <a:srgbClr val="38761D"/>
                  </a:solidFill>
                  <a:latin typeface="Calibri"/>
                  <a:ea typeface="Calibri"/>
                  <a:cs typeface="Calibri"/>
                  <a:sym typeface="Calibri"/>
                </a:rPr>
                <a:t>IL15, </a:t>
              </a:r>
              <a:r>
                <a:rPr lang="en-US" sz="30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IL5, IL6, IL12, VEGF</a:t>
              </a:r>
              <a:endParaRPr sz="30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191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B0B0B0"/>
                </a:buClr>
                <a:buSzPts val="3000"/>
                <a:buFont typeface="Calibri"/>
                <a:buChar char="●"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3000">
                  <a:solidFill>
                    <a:srgbClr val="1155CC"/>
                  </a:solidFill>
                  <a:latin typeface="Calibri"/>
                  <a:ea typeface="Calibri"/>
                  <a:cs typeface="Calibri"/>
                  <a:sym typeface="Calibri"/>
                </a:rPr>
                <a:t>IL1ra,</a:t>
              </a: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3000">
                  <a:solidFill>
                    <a:srgbClr val="1155CC"/>
                  </a:solidFill>
                  <a:latin typeface="Calibri"/>
                  <a:ea typeface="Calibri"/>
                  <a:cs typeface="Calibri"/>
                  <a:sym typeface="Calibri"/>
                </a:rPr>
                <a:t>IP10, </a:t>
              </a:r>
              <a:r>
                <a:rPr lang="en-US" sz="30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IFABP, CRP, MCP</a:t>
              </a:r>
              <a:endParaRPr sz="30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g2787de0d19c_0_0"/>
            <p:cNvSpPr txBox="1"/>
            <p:nvPr/>
          </p:nvSpPr>
          <p:spPr>
            <a:xfrm>
              <a:off x="19361150" y="13452550"/>
              <a:ext cx="5882100" cy="501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MDD Female</a:t>
              </a:r>
              <a:endParaRPr b="1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127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900"/>
                <a:buFont typeface="Calibri"/>
                <a:buChar char="●"/>
              </a:pPr>
              <a:r>
                <a:rPr lang="en-US" sz="2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900">
                  <a:solidFill>
                    <a:srgbClr val="1155CC"/>
                  </a:solidFill>
                  <a:latin typeface="Calibri"/>
                  <a:ea typeface="Calibri"/>
                  <a:cs typeface="Calibri"/>
                  <a:sym typeface="Calibri"/>
                </a:rPr>
                <a:t>IL13, </a:t>
              </a:r>
              <a:r>
                <a:rPr lang="en-US" sz="29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IL1b</a:t>
              </a:r>
              <a:r>
                <a:rPr lang="en-US" sz="2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127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A00018"/>
                </a:buClr>
                <a:buSzPts val="2900"/>
                <a:buFont typeface="Calibri"/>
                <a:buChar char="●"/>
              </a:pPr>
              <a:r>
                <a:rPr lang="en-US" sz="2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9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IL9, MIP-1b, RANTES, TNFa</a:t>
              </a:r>
              <a:endParaRPr b="1" sz="29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127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2900"/>
                <a:buFont typeface="Calibri"/>
                <a:buChar char="●"/>
              </a:pPr>
              <a:r>
                <a:rPr lang="en-US" sz="2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9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IL17, FGF, PDGF</a:t>
              </a:r>
              <a:endParaRPr sz="29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127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SzPts val="2900"/>
                <a:buFont typeface="Calibri"/>
                <a:buChar char="●"/>
              </a:pPr>
              <a:r>
                <a:rPr lang="en-US" sz="2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900">
                  <a:solidFill>
                    <a:srgbClr val="38761D"/>
                  </a:solidFill>
                  <a:latin typeface="Calibri"/>
                  <a:ea typeface="Calibri"/>
                  <a:cs typeface="Calibri"/>
                  <a:sym typeface="Calibri"/>
                </a:rPr>
                <a:t>GM-CSF,</a:t>
              </a:r>
              <a:r>
                <a:rPr lang="en-US" sz="2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900">
                  <a:solidFill>
                    <a:srgbClr val="38761D"/>
                  </a:solidFill>
                  <a:latin typeface="Calibri"/>
                  <a:ea typeface="Calibri"/>
                  <a:cs typeface="Calibri"/>
                  <a:sym typeface="Calibri"/>
                </a:rPr>
                <a:t>IL15,</a:t>
              </a:r>
              <a:r>
                <a:rPr lang="en-US" sz="29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 IL5, IL10, VEGF</a:t>
              </a:r>
              <a:endParaRPr sz="29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127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0DFC5"/>
                </a:buClr>
                <a:buSzPts val="2900"/>
                <a:buFont typeface="Calibri"/>
                <a:buChar char="●"/>
              </a:pPr>
              <a:r>
                <a:rPr lang="en-US" sz="2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900">
                  <a:solidFill>
                    <a:srgbClr val="1155CC"/>
                  </a:solidFill>
                  <a:latin typeface="Calibri"/>
                  <a:ea typeface="Calibri"/>
                  <a:cs typeface="Calibri"/>
                  <a:sym typeface="Calibri"/>
                </a:rPr>
                <a:t>IL1ra,</a:t>
              </a:r>
              <a:r>
                <a:rPr lang="en-US" sz="2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900">
                  <a:solidFill>
                    <a:srgbClr val="1155CC"/>
                  </a:solidFill>
                  <a:latin typeface="Calibri"/>
                  <a:ea typeface="Calibri"/>
                  <a:cs typeface="Calibri"/>
                  <a:sym typeface="Calibri"/>
                </a:rPr>
                <a:t>IL4,</a:t>
              </a:r>
              <a:r>
                <a:rPr lang="en-US" sz="2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9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Eotaxin, IL7, G-CSF, MCP1</a:t>
              </a:r>
              <a:endParaRPr sz="29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127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00"/>
                <a:buFont typeface="Calibri"/>
                <a:buChar char="●"/>
              </a:pPr>
              <a:r>
                <a:rPr lang="en-US" sz="2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9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IL8, MIP-1a</a:t>
              </a:r>
              <a:endParaRPr b="1" sz="29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127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00FF00"/>
                </a:buClr>
                <a:buSzPts val="2900"/>
                <a:buFont typeface="Calibri"/>
                <a:buChar char="●"/>
              </a:pPr>
              <a:r>
                <a:rPr lang="en-US" sz="2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900">
                  <a:solidFill>
                    <a:srgbClr val="38761D"/>
                  </a:solidFill>
                  <a:latin typeface="Calibri"/>
                  <a:ea typeface="Calibri"/>
                  <a:cs typeface="Calibri"/>
                  <a:sym typeface="Calibri"/>
                </a:rPr>
                <a:t>IL2,</a:t>
              </a:r>
              <a:r>
                <a:rPr lang="en-US" sz="2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9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IL12</a:t>
              </a:r>
              <a:endParaRPr sz="29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1275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B0B0B0"/>
                </a:buClr>
                <a:buSzPts val="2900"/>
                <a:buFont typeface="Calibri"/>
                <a:buChar char="●"/>
              </a:pPr>
              <a:r>
                <a:rPr lang="en-US" sz="29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en-US" sz="2900">
                  <a:solidFill>
                    <a:srgbClr val="1155CC"/>
                  </a:solidFill>
                  <a:latin typeface="Calibri"/>
                  <a:ea typeface="Calibri"/>
                  <a:cs typeface="Calibri"/>
                  <a:sym typeface="Calibri"/>
                </a:rPr>
                <a:t>IP10,</a:t>
              </a:r>
              <a:r>
                <a:rPr lang="en-US" sz="29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 IFABP, CRP, IL6, IFN</a:t>
              </a:r>
              <a:endParaRPr sz="29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9" name="Google Shape;619;g2787de0d19c_0_0"/>
          <p:cNvGrpSpPr/>
          <p:nvPr/>
        </p:nvGrpSpPr>
        <p:grpSpPr>
          <a:xfrm>
            <a:off x="399269" y="17300386"/>
            <a:ext cx="11792761" cy="12315721"/>
            <a:chOff x="19906450" y="13810162"/>
            <a:chExt cx="11792761" cy="13366314"/>
          </a:xfrm>
        </p:grpSpPr>
        <p:sp>
          <p:nvSpPr>
            <p:cNvPr id="620" name="Google Shape;620;g2787de0d19c_0_0"/>
            <p:cNvSpPr txBox="1"/>
            <p:nvPr/>
          </p:nvSpPr>
          <p:spPr>
            <a:xfrm rot="-5400000">
              <a:off x="20546872" y="13943876"/>
              <a:ext cx="7392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CDI</a:t>
              </a:r>
              <a:endParaRPr sz="1200"/>
            </a:p>
          </p:txBody>
        </p:sp>
        <p:sp>
          <p:nvSpPr>
            <p:cNvPr id="621" name="Google Shape;621;g2787de0d19c_0_0"/>
            <p:cNvSpPr txBox="1"/>
            <p:nvPr/>
          </p:nvSpPr>
          <p:spPr>
            <a:xfrm rot="-5400000">
              <a:off x="20476972" y="15385501"/>
              <a:ext cx="8790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FWF</a:t>
              </a:r>
              <a:endParaRPr sz="1200"/>
            </a:p>
          </p:txBody>
        </p:sp>
        <p:sp>
          <p:nvSpPr>
            <p:cNvPr id="622" name="Google Shape;622;g2787de0d19c_0_0"/>
            <p:cNvSpPr txBox="1"/>
            <p:nvPr/>
          </p:nvSpPr>
          <p:spPr>
            <a:xfrm rot="-5400000">
              <a:off x="20135422" y="16946376"/>
              <a:ext cx="11004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FAt</a:t>
              </a:r>
              <a:endParaRPr sz="1200"/>
            </a:p>
          </p:txBody>
        </p:sp>
        <p:sp>
          <p:nvSpPr>
            <p:cNvPr id="623" name="Google Shape;623;g2787de0d19c_0_0"/>
            <p:cNvSpPr txBox="1"/>
            <p:nvPr/>
          </p:nvSpPr>
          <p:spPr>
            <a:xfrm rot="-5400000">
              <a:off x="19995772" y="18381526"/>
              <a:ext cx="13797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MDt</a:t>
              </a:r>
              <a:endParaRPr sz="1200"/>
            </a:p>
          </p:txBody>
        </p:sp>
        <p:sp>
          <p:nvSpPr>
            <p:cNvPr id="624" name="Google Shape;624;g2787de0d19c_0_0"/>
            <p:cNvSpPr txBox="1"/>
            <p:nvPr/>
          </p:nvSpPr>
          <p:spPr>
            <a:xfrm rot="-5400000">
              <a:off x="18996550" y="16273984"/>
              <a:ext cx="24663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MDD Male</a:t>
              </a:r>
              <a:endParaRPr sz="1200"/>
            </a:p>
          </p:txBody>
        </p:sp>
        <p:sp>
          <p:nvSpPr>
            <p:cNvPr id="625" name="Google Shape;625;g2787de0d19c_0_0"/>
            <p:cNvSpPr txBox="1"/>
            <p:nvPr/>
          </p:nvSpPr>
          <p:spPr>
            <a:xfrm rot="-5400000">
              <a:off x="18996550" y="23335254"/>
              <a:ext cx="24663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MDD Female</a:t>
              </a:r>
              <a:endParaRPr sz="1200"/>
            </a:p>
          </p:txBody>
        </p:sp>
        <p:sp>
          <p:nvSpPr>
            <p:cNvPr id="626" name="Google Shape;626;g2787de0d19c_0_0"/>
            <p:cNvSpPr txBox="1"/>
            <p:nvPr/>
          </p:nvSpPr>
          <p:spPr>
            <a:xfrm rot="-5400000">
              <a:off x="20546872" y="20394875"/>
              <a:ext cx="7392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CDI</a:t>
              </a:r>
              <a:endParaRPr sz="1200"/>
            </a:p>
          </p:txBody>
        </p:sp>
        <p:sp>
          <p:nvSpPr>
            <p:cNvPr id="627" name="Google Shape;627;g2787de0d19c_0_0"/>
            <p:cNvSpPr txBox="1"/>
            <p:nvPr/>
          </p:nvSpPr>
          <p:spPr>
            <a:xfrm rot="-5400000">
              <a:off x="20476972" y="22141300"/>
              <a:ext cx="8790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FWF</a:t>
              </a:r>
              <a:endParaRPr sz="1200"/>
            </a:p>
          </p:txBody>
        </p:sp>
        <p:sp>
          <p:nvSpPr>
            <p:cNvPr id="628" name="Google Shape;628;g2787de0d19c_0_0"/>
            <p:cNvSpPr txBox="1"/>
            <p:nvPr/>
          </p:nvSpPr>
          <p:spPr>
            <a:xfrm rot="-5400000">
              <a:off x="20135422" y="24006975"/>
              <a:ext cx="11004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FAt</a:t>
              </a:r>
              <a:endParaRPr sz="1200"/>
            </a:p>
          </p:txBody>
        </p:sp>
        <p:sp>
          <p:nvSpPr>
            <p:cNvPr id="629" name="Google Shape;629;g2787de0d19c_0_0"/>
            <p:cNvSpPr txBox="1"/>
            <p:nvPr/>
          </p:nvSpPr>
          <p:spPr>
            <a:xfrm rot="-5400000">
              <a:off x="19995772" y="25823125"/>
              <a:ext cx="13797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MDt</a:t>
              </a:r>
              <a:endParaRPr sz="1200"/>
            </a:p>
          </p:txBody>
        </p:sp>
        <p:pic>
          <p:nvPicPr>
            <p:cNvPr id="630" name="Google Shape;630;g2787de0d19c_0_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1040175" y="13810162"/>
              <a:ext cx="10595899" cy="1379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1" name="Google Shape;631;g2787de0d19c_0_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1045400" y="15313874"/>
              <a:ext cx="10595899" cy="1379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2" name="Google Shape;632;g2787de0d19c_0_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1045400" y="16832301"/>
              <a:ext cx="10595899" cy="1379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3" name="Google Shape;633;g2787de0d19c_0_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1045400" y="18312124"/>
              <a:ext cx="10595899" cy="1379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4" name="Google Shape;634;g2787de0d19c_0_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1045400" y="19973424"/>
              <a:ext cx="10595899" cy="171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5" name="Google Shape;635;g2787de0d19c_0_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1040250" y="21801999"/>
              <a:ext cx="10595823" cy="171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6" name="Google Shape;636;g2787de0d19c_0_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1103313" y="23630575"/>
              <a:ext cx="10595899" cy="171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7" name="Google Shape;637;g2787de0d19c_0_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21045475" y="25459150"/>
              <a:ext cx="10595823" cy="17173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38" name="Google Shape;638;g2787de0d19c_0_0"/>
          <p:cNvPicPr preferRelativeResize="0"/>
          <p:nvPr/>
        </p:nvPicPr>
        <p:blipFill rotWithShape="1">
          <a:blip r:embed="rId13">
            <a:alphaModFix/>
          </a:blip>
          <a:srcRect b="13892" l="6835" r="6749" t="17061"/>
          <a:stretch/>
        </p:blipFill>
        <p:spPr>
          <a:xfrm>
            <a:off x="1889713" y="5192824"/>
            <a:ext cx="9302969" cy="52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g2787de0d19c_0_0"/>
          <p:cNvSpPr txBox="1"/>
          <p:nvPr/>
        </p:nvSpPr>
        <p:spPr>
          <a:xfrm>
            <a:off x="207000" y="10201725"/>
            <a:ext cx="12526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1. Mechanisms of Neuroinflammation [1]</a:t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0" name="Google Shape;640;g2787de0d19c_0_0"/>
          <p:cNvSpPr txBox="1"/>
          <p:nvPr/>
        </p:nvSpPr>
        <p:spPr>
          <a:xfrm rot="-5400000">
            <a:off x="13172896" y="20386415"/>
            <a:ext cx="289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CDI</a:t>
            </a:r>
            <a:endParaRPr sz="1200"/>
          </a:p>
        </p:txBody>
      </p:sp>
      <p:sp>
        <p:nvSpPr>
          <p:cNvPr id="641" name="Google Shape;641;g2787de0d19c_0_0"/>
          <p:cNvSpPr txBox="1"/>
          <p:nvPr/>
        </p:nvSpPr>
        <p:spPr>
          <a:xfrm rot="-5400000">
            <a:off x="13040454" y="23756368"/>
            <a:ext cx="3159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FWF</a:t>
            </a:r>
            <a:endParaRPr sz="1200"/>
          </a:p>
        </p:txBody>
      </p:sp>
      <p:sp>
        <p:nvSpPr>
          <p:cNvPr id="642" name="Google Shape;642;g2787de0d19c_0_0"/>
          <p:cNvSpPr txBox="1"/>
          <p:nvPr/>
        </p:nvSpPr>
        <p:spPr>
          <a:xfrm rot="-5400000">
            <a:off x="13131046" y="26905070"/>
            <a:ext cx="2978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FAt</a:t>
            </a:r>
            <a:endParaRPr sz="1200"/>
          </a:p>
        </p:txBody>
      </p:sp>
      <p:sp>
        <p:nvSpPr>
          <p:cNvPr id="643" name="Google Shape;643;g2787de0d19c_0_0"/>
          <p:cNvSpPr txBox="1"/>
          <p:nvPr/>
        </p:nvSpPr>
        <p:spPr>
          <a:xfrm rot="-5400000">
            <a:off x="13140796" y="30034275"/>
            <a:ext cx="2958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MDt</a:t>
            </a:r>
            <a:endParaRPr sz="1200"/>
          </a:p>
        </p:txBody>
      </p:sp>
      <p:sp>
        <p:nvSpPr>
          <p:cNvPr id="644" name="Google Shape;644;g2787de0d19c_0_0"/>
          <p:cNvSpPr txBox="1"/>
          <p:nvPr/>
        </p:nvSpPr>
        <p:spPr>
          <a:xfrm rot="-5400000">
            <a:off x="12882825" y="25325024"/>
            <a:ext cx="2417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MDD Male</a:t>
            </a:r>
            <a:endParaRPr sz="1200"/>
          </a:p>
        </p:txBody>
      </p:sp>
      <p:pic>
        <p:nvPicPr>
          <p:cNvPr id="645" name="Google Shape;645;g2787de0d19c_0_0"/>
          <p:cNvPicPr preferRelativeResize="0"/>
          <p:nvPr/>
        </p:nvPicPr>
        <p:blipFill rotWithShape="1">
          <a:blip r:embed="rId14">
            <a:alphaModFix/>
          </a:blip>
          <a:srcRect b="10968" l="19950" r="6703" t="0"/>
          <a:stretch/>
        </p:blipFill>
        <p:spPr>
          <a:xfrm>
            <a:off x="16892312" y="6261009"/>
            <a:ext cx="3385838" cy="238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g2787de0d19c_0_0"/>
          <p:cNvPicPr preferRelativeResize="0"/>
          <p:nvPr/>
        </p:nvPicPr>
        <p:blipFill rotWithShape="1">
          <a:blip r:embed="rId15">
            <a:alphaModFix/>
          </a:blip>
          <a:srcRect b="3605" l="42901" r="25710" t="3707"/>
          <a:stretch/>
        </p:blipFill>
        <p:spPr>
          <a:xfrm>
            <a:off x="15462225" y="6308400"/>
            <a:ext cx="1336778" cy="2294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g2787de0d19c_0_0"/>
          <p:cNvPicPr preferRelativeResize="0"/>
          <p:nvPr/>
        </p:nvPicPr>
        <p:blipFill rotWithShape="1">
          <a:blip r:embed="rId15">
            <a:alphaModFix/>
          </a:blip>
          <a:srcRect b="3605" l="42901" r="25710" t="3707"/>
          <a:stretch/>
        </p:blipFill>
        <p:spPr>
          <a:xfrm>
            <a:off x="15462225" y="9306725"/>
            <a:ext cx="1378127" cy="259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g2787de0d19c_0_0"/>
          <p:cNvPicPr preferRelativeResize="0"/>
          <p:nvPr/>
        </p:nvPicPr>
        <p:blipFill rotWithShape="1">
          <a:blip r:embed="rId16">
            <a:alphaModFix/>
          </a:blip>
          <a:srcRect b="9779" l="17857" r="0" t="0"/>
          <a:stretch/>
        </p:blipFill>
        <p:spPr>
          <a:xfrm>
            <a:off x="16998700" y="9400837"/>
            <a:ext cx="3385851" cy="238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g2787de0d19c_0_0"/>
          <p:cNvPicPr preferRelativeResize="0"/>
          <p:nvPr/>
        </p:nvPicPr>
        <p:blipFill rotWithShape="1">
          <a:blip r:embed="rId15">
            <a:alphaModFix/>
          </a:blip>
          <a:srcRect b="3605" l="42901" r="25710" t="3707"/>
          <a:stretch/>
        </p:blipFill>
        <p:spPr>
          <a:xfrm>
            <a:off x="15538425" y="12354725"/>
            <a:ext cx="1378127" cy="259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g2787de0d19c_0_0"/>
          <p:cNvPicPr preferRelativeResize="0"/>
          <p:nvPr/>
        </p:nvPicPr>
        <p:blipFill rotWithShape="1">
          <a:blip r:embed="rId16">
            <a:alphaModFix/>
          </a:blip>
          <a:srcRect b="9779" l="17857" r="0" t="0"/>
          <a:stretch/>
        </p:blipFill>
        <p:spPr>
          <a:xfrm>
            <a:off x="17074900" y="12448837"/>
            <a:ext cx="3385851" cy="238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g2787de0d19c_0_0"/>
          <p:cNvPicPr preferRelativeResize="0"/>
          <p:nvPr/>
        </p:nvPicPr>
        <p:blipFill rotWithShape="1">
          <a:blip r:embed="rId15">
            <a:alphaModFix/>
          </a:blip>
          <a:srcRect b="3605" l="42901" r="25710" t="3707"/>
          <a:stretch/>
        </p:blipFill>
        <p:spPr>
          <a:xfrm>
            <a:off x="15462225" y="15326525"/>
            <a:ext cx="1378127" cy="259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g2787de0d19c_0_0"/>
          <p:cNvPicPr preferRelativeResize="0"/>
          <p:nvPr/>
        </p:nvPicPr>
        <p:blipFill rotWithShape="1">
          <a:blip r:embed="rId16">
            <a:alphaModFix/>
          </a:blip>
          <a:srcRect b="9779" l="17857" r="0" t="0"/>
          <a:stretch/>
        </p:blipFill>
        <p:spPr>
          <a:xfrm>
            <a:off x="16998700" y="15420637"/>
            <a:ext cx="3385851" cy="238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g2787de0d19c_0_0"/>
          <p:cNvPicPr preferRelativeResize="0"/>
          <p:nvPr/>
        </p:nvPicPr>
        <p:blipFill rotWithShape="1">
          <a:blip r:embed="rId15">
            <a:alphaModFix/>
          </a:blip>
          <a:srcRect b="3605" l="42901" r="25710" t="3707"/>
          <a:stretch/>
        </p:blipFill>
        <p:spPr>
          <a:xfrm>
            <a:off x="39450575" y="19622475"/>
            <a:ext cx="1041863" cy="195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g2787de0d19c_0_0"/>
          <p:cNvPicPr preferRelativeResize="0"/>
          <p:nvPr/>
        </p:nvPicPr>
        <p:blipFill rotWithShape="1">
          <a:blip r:embed="rId16">
            <a:alphaModFix/>
          </a:blip>
          <a:srcRect b="9779" l="17857" r="0" t="0"/>
          <a:stretch/>
        </p:blipFill>
        <p:spPr>
          <a:xfrm>
            <a:off x="40612149" y="19693448"/>
            <a:ext cx="2559701" cy="1796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g2787de0d19c_0_0"/>
          <p:cNvPicPr preferRelativeResize="0"/>
          <p:nvPr/>
        </p:nvPicPr>
        <p:blipFill rotWithShape="1">
          <a:blip r:embed="rId17">
            <a:alphaModFix/>
          </a:blip>
          <a:srcRect b="10201" l="20062" r="6981" t="0"/>
          <a:stretch/>
        </p:blipFill>
        <p:spPr>
          <a:xfrm>
            <a:off x="40540686" y="25815475"/>
            <a:ext cx="2631164" cy="2368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g2787de0d19c_0_0"/>
          <p:cNvPicPr preferRelativeResize="0"/>
          <p:nvPr/>
        </p:nvPicPr>
        <p:blipFill rotWithShape="1">
          <a:blip r:embed="rId15">
            <a:alphaModFix/>
          </a:blip>
          <a:srcRect b="3605" l="42901" r="25710" t="3707"/>
          <a:stretch/>
        </p:blipFill>
        <p:spPr>
          <a:xfrm>
            <a:off x="39425525" y="25927418"/>
            <a:ext cx="1037062" cy="2305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g2787de0d19c_0_0"/>
          <p:cNvPicPr preferRelativeResize="0"/>
          <p:nvPr/>
        </p:nvPicPr>
        <p:blipFill rotWithShape="1">
          <a:blip r:embed="rId18">
            <a:alphaModFix/>
          </a:blip>
          <a:srcRect b="12874" l="21102" r="8672" t="4275"/>
          <a:stretch/>
        </p:blipFill>
        <p:spPr>
          <a:xfrm>
            <a:off x="40566720" y="22966610"/>
            <a:ext cx="2528937" cy="1810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g2787de0d19c_0_0"/>
          <p:cNvPicPr preferRelativeResize="0"/>
          <p:nvPr/>
        </p:nvPicPr>
        <p:blipFill rotWithShape="1">
          <a:blip r:embed="rId15">
            <a:alphaModFix/>
          </a:blip>
          <a:srcRect b="3605" l="42901" r="25710" t="3707"/>
          <a:stretch/>
        </p:blipFill>
        <p:spPr>
          <a:xfrm>
            <a:off x="39387432" y="22853700"/>
            <a:ext cx="1061148" cy="195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g2787de0d19c_0_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0500851" y="29350397"/>
            <a:ext cx="2594798" cy="1885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g2787de0d19c_0_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39408150" y="29272775"/>
            <a:ext cx="1215858" cy="213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g2787de0d19c_0_0"/>
          <p:cNvPicPr preferRelativeResize="0"/>
          <p:nvPr/>
        </p:nvPicPr>
        <p:blipFill rotWithShape="1">
          <a:blip r:embed="rId15">
            <a:alphaModFix/>
          </a:blip>
          <a:srcRect b="3605" l="42901" r="25710" t="3707"/>
          <a:stretch/>
        </p:blipFill>
        <p:spPr>
          <a:xfrm>
            <a:off x="21068550" y="6308362"/>
            <a:ext cx="1378127" cy="259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g2787de0d19c_0_0"/>
          <p:cNvPicPr preferRelativeResize="0"/>
          <p:nvPr/>
        </p:nvPicPr>
        <p:blipFill rotWithShape="1">
          <a:blip r:embed="rId16">
            <a:alphaModFix/>
          </a:blip>
          <a:srcRect b="9779" l="17857" r="0" t="0"/>
          <a:stretch/>
        </p:blipFill>
        <p:spPr>
          <a:xfrm>
            <a:off x="22605025" y="6402475"/>
            <a:ext cx="3385851" cy="238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g2787de0d19c_0_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1033700" y="9306725"/>
            <a:ext cx="1589357" cy="259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g2787de0d19c_0_0"/>
          <p:cNvPicPr preferRelativeResize="0"/>
          <p:nvPr/>
        </p:nvPicPr>
        <p:blipFill rotWithShape="1">
          <a:blip r:embed="rId16">
            <a:alphaModFix/>
          </a:blip>
          <a:srcRect b="9779" l="17857" r="0" t="0"/>
          <a:stretch/>
        </p:blipFill>
        <p:spPr>
          <a:xfrm>
            <a:off x="22623057" y="9481608"/>
            <a:ext cx="3291617" cy="2211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5" name="Google Shape;665;g2787de0d19c_0_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22338073" y="12443254"/>
            <a:ext cx="3576600" cy="22874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g2787de0d19c_0_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21033699" y="12424992"/>
            <a:ext cx="1386584" cy="2242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7" name="Google Shape;667;g2787de0d19c_0_0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21033697" y="15271005"/>
            <a:ext cx="1479673" cy="274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g2787de0d19c_0_0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22612030" y="15291668"/>
            <a:ext cx="3302643" cy="2502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g2787de0d19c_0_0"/>
          <p:cNvPicPr preferRelativeResize="0"/>
          <p:nvPr/>
        </p:nvPicPr>
        <p:blipFill rotWithShape="1">
          <a:blip r:embed="rId15">
            <a:alphaModFix/>
          </a:blip>
          <a:srcRect b="3605" l="42901" r="25710" t="3707"/>
          <a:stretch/>
        </p:blipFill>
        <p:spPr>
          <a:xfrm>
            <a:off x="15295175" y="19622475"/>
            <a:ext cx="1041863" cy="195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g2787de0d19c_0_0"/>
          <p:cNvPicPr preferRelativeResize="0"/>
          <p:nvPr/>
        </p:nvPicPr>
        <p:blipFill rotWithShape="1">
          <a:blip r:embed="rId16">
            <a:alphaModFix/>
          </a:blip>
          <a:srcRect b="9779" l="17857" r="0" t="0"/>
          <a:stretch/>
        </p:blipFill>
        <p:spPr>
          <a:xfrm>
            <a:off x="16456749" y="19693448"/>
            <a:ext cx="2559701" cy="1796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g2787de0d19c_0_0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15275300" y="22897150"/>
            <a:ext cx="1123961" cy="195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g2787de0d19c_0_0"/>
          <p:cNvPicPr preferRelativeResize="0"/>
          <p:nvPr/>
        </p:nvPicPr>
        <p:blipFill rotWithShape="1">
          <a:blip r:embed="rId16">
            <a:alphaModFix/>
          </a:blip>
          <a:srcRect b="9779" l="17857" r="0" t="0"/>
          <a:stretch/>
        </p:blipFill>
        <p:spPr>
          <a:xfrm>
            <a:off x="16498235" y="23037819"/>
            <a:ext cx="2429864" cy="1657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g2787de0d19c_0_0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15295176" y="25927425"/>
            <a:ext cx="1237537" cy="195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g2787de0d19c_0_0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16532722" y="26136970"/>
            <a:ext cx="2339054" cy="1538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g2787de0d19c_0_0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15249916" y="29110101"/>
            <a:ext cx="1113201" cy="195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g2787de0d19c_0_0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16363136" y="29175165"/>
            <a:ext cx="2463379" cy="18002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g2787de0d19c_0_0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26992000" y="6376325"/>
            <a:ext cx="1488763" cy="2596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g2787de0d19c_0_0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28639243" y="6566556"/>
            <a:ext cx="2948457" cy="2086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g2787de0d19c_0_0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28385737" y="9481103"/>
            <a:ext cx="3132839" cy="234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g2787de0d19c_0_0"/>
          <p:cNvPicPr preferRelativeResize="0"/>
          <p:nvPr/>
        </p:nvPicPr>
        <p:blipFill rotWithShape="1">
          <a:blip r:embed="rId15">
            <a:alphaModFix/>
          </a:blip>
          <a:srcRect b="3605" l="42901" r="25710" t="3707"/>
          <a:stretch/>
        </p:blipFill>
        <p:spPr>
          <a:xfrm>
            <a:off x="26968800" y="9400825"/>
            <a:ext cx="1264537" cy="250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g2787de0d19c_0_0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28313561" y="12533419"/>
            <a:ext cx="3350338" cy="2307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g2787de0d19c_0_0"/>
          <p:cNvPicPr preferRelativeResize="0"/>
          <p:nvPr/>
        </p:nvPicPr>
        <p:blipFill rotWithShape="1">
          <a:blip r:embed="rId15">
            <a:alphaModFix/>
          </a:blip>
          <a:srcRect b="3605" l="42901" r="25710" t="3707"/>
          <a:stretch/>
        </p:blipFill>
        <p:spPr>
          <a:xfrm>
            <a:off x="26968800" y="12331425"/>
            <a:ext cx="1414525" cy="259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g2787de0d19c_0_0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28375099" y="15431340"/>
            <a:ext cx="3302650" cy="229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g2787de0d19c_0_0"/>
          <p:cNvPicPr preferRelativeResize="0"/>
          <p:nvPr/>
        </p:nvPicPr>
        <p:blipFill rotWithShape="1">
          <a:blip r:embed="rId15">
            <a:alphaModFix/>
          </a:blip>
          <a:srcRect b="3605" l="42901" r="25710" t="3707"/>
          <a:stretch/>
        </p:blipFill>
        <p:spPr>
          <a:xfrm>
            <a:off x="26935325" y="15355950"/>
            <a:ext cx="1380246" cy="24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g2787de0d19c_0_0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19249450" y="19546275"/>
            <a:ext cx="1150752" cy="221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g2787de0d19c_0_0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20582178" y="19777859"/>
            <a:ext cx="2320072" cy="1748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g2787de0d19c_0_0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20421237" y="22928941"/>
            <a:ext cx="2481013" cy="1875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g2787de0d19c_0_0"/>
          <p:cNvPicPr preferRelativeResize="0"/>
          <p:nvPr/>
        </p:nvPicPr>
        <p:blipFill rotWithShape="1">
          <a:blip r:embed="rId15">
            <a:alphaModFix/>
          </a:blip>
          <a:srcRect b="3605" l="42901" r="25710" t="3707"/>
          <a:stretch/>
        </p:blipFill>
        <p:spPr>
          <a:xfrm>
            <a:off x="19249450" y="22576175"/>
            <a:ext cx="1164395" cy="23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g2787de0d19c_0_0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20305304" y="26124455"/>
            <a:ext cx="2520746" cy="1898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0" name="Google Shape;690;g2787de0d19c_0_0"/>
          <p:cNvPicPr preferRelativeResize="0"/>
          <p:nvPr/>
        </p:nvPicPr>
        <p:blipFill rotWithShape="1">
          <a:blip r:embed="rId15">
            <a:alphaModFix/>
          </a:blip>
          <a:srcRect b="3605" l="42901" r="25710" t="3707"/>
          <a:stretch/>
        </p:blipFill>
        <p:spPr>
          <a:xfrm>
            <a:off x="19249450" y="25859325"/>
            <a:ext cx="1128611" cy="22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g2787de0d19c_0_0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19421024" y="29041064"/>
            <a:ext cx="1125436" cy="2086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2" name="Google Shape;692;g2787de0d19c_0_0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20622678" y="29191936"/>
            <a:ext cx="2260397" cy="1754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g2787de0d19c_0_0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32474950" y="6308550"/>
            <a:ext cx="1413880" cy="259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g2787de0d19c_0_0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33911585" y="6525150"/>
            <a:ext cx="3215015" cy="236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g2787de0d19c_0_0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33973096" y="9682042"/>
            <a:ext cx="3229703" cy="2182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g2787de0d19c_0_0"/>
          <p:cNvPicPr preferRelativeResize="0"/>
          <p:nvPr/>
        </p:nvPicPr>
        <p:blipFill rotWithShape="1">
          <a:blip r:embed="rId15">
            <a:alphaModFix/>
          </a:blip>
          <a:srcRect b="3605" l="42901" r="25710" t="3707"/>
          <a:stretch/>
        </p:blipFill>
        <p:spPr>
          <a:xfrm>
            <a:off x="32540275" y="9405400"/>
            <a:ext cx="1432820" cy="259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g2787de0d19c_0_0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34095975" y="12626631"/>
            <a:ext cx="2916325" cy="2101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g2787de0d19c_0_0"/>
          <p:cNvPicPr preferRelativeResize="0"/>
          <p:nvPr/>
        </p:nvPicPr>
        <p:blipFill rotWithShape="1">
          <a:blip r:embed="rId15">
            <a:alphaModFix/>
          </a:blip>
          <a:srcRect b="3605" l="42901" r="25710" t="3707"/>
          <a:stretch/>
        </p:blipFill>
        <p:spPr>
          <a:xfrm>
            <a:off x="32616475" y="12426050"/>
            <a:ext cx="1327100" cy="250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9" name="Google Shape;699;g2787de0d19c_0_0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33955029" y="15611069"/>
            <a:ext cx="3133471" cy="2120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g2787de0d19c_0_0"/>
          <p:cNvPicPr preferRelativeResize="0"/>
          <p:nvPr/>
        </p:nvPicPr>
        <p:blipFill rotWithShape="1">
          <a:blip r:embed="rId15">
            <a:alphaModFix/>
          </a:blip>
          <a:srcRect b="3605" l="42901" r="25710" t="3707"/>
          <a:stretch/>
        </p:blipFill>
        <p:spPr>
          <a:xfrm>
            <a:off x="32474950" y="15352775"/>
            <a:ext cx="1403879" cy="259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1" name="Google Shape;701;g2787de0d19c_0_0"/>
          <p:cNvPicPr preferRelativeResize="0"/>
          <p:nvPr/>
        </p:nvPicPr>
        <p:blipFill rotWithShape="1">
          <a:blip r:embed="rId15">
            <a:alphaModFix/>
          </a:blip>
          <a:srcRect b="3605" l="42901" r="25710" t="3707"/>
          <a:stretch/>
        </p:blipFill>
        <p:spPr>
          <a:xfrm>
            <a:off x="27297125" y="22903625"/>
            <a:ext cx="1041863" cy="195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g2787de0d19c_0_0"/>
          <p:cNvPicPr preferRelativeResize="0"/>
          <p:nvPr/>
        </p:nvPicPr>
        <p:blipFill rotWithShape="1">
          <a:blip r:embed="rId16">
            <a:alphaModFix/>
          </a:blip>
          <a:srcRect b="9779" l="17857" r="0" t="0"/>
          <a:stretch/>
        </p:blipFill>
        <p:spPr>
          <a:xfrm>
            <a:off x="28458699" y="22974598"/>
            <a:ext cx="2559701" cy="1796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g2787de0d19c_0_0"/>
          <p:cNvPicPr preferRelativeResize="0"/>
          <p:nvPr/>
        </p:nvPicPr>
        <p:blipFill rotWithShape="1">
          <a:blip r:embed="rId15">
            <a:alphaModFix/>
          </a:blip>
          <a:srcRect b="3605" l="42901" r="25710" t="3707"/>
          <a:stretch/>
        </p:blipFill>
        <p:spPr>
          <a:xfrm>
            <a:off x="27372875" y="19730713"/>
            <a:ext cx="1041863" cy="195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g2787de0d19c_0_0"/>
          <p:cNvPicPr preferRelativeResize="0"/>
          <p:nvPr/>
        </p:nvPicPr>
        <p:blipFill rotWithShape="1">
          <a:blip r:embed="rId16">
            <a:alphaModFix/>
          </a:blip>
          <a:srcRect b="9779" l="17857" r="0" t="0"/>
          <a:stretch/>
        </p:blipFill>
        <p:spPr>
          <a:xfrm>
            <a:off x="28534449" y="19801685"/>
            <a:ext cx="2559701" cy="1796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g2787de0d19c_0_0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27369873" y="25859325"/>
            <a:ext cx="1281178" cy="23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g2787de0d19c_0_0"/>
          <p:cNvPicPr preferRelativeResize="0"/>
          <p:nvPr/>
        </p:nvPicPr>
        <p:blipFill rotWithShape="1">
          <a:blip r:embed="rId16">
            <a:alphaModFix/>
          </a:blip>
          <a:srcRect b="9779" l="17857" r="0" t="0"/>
          <a:stretch/>
        </p:blipFill>
        <p:spPr>
          <a:xfrm>
            <a:off x="28665359" y="25999447"/>
            <a:ext cx="2357313" cy="1799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g2787de0d19c_0_0"/>
          <p:cNvPicPr preferRelativeResize="0"/>
          <p:nvPr/>
        </p:nvPicPr>
        <p:blipFill rotWithShape="1">
          <a:blip r:embed="rId15">
            <a:alphaModFix/>
          </a:blip>
          <a:srcRect b="3605" l="42901" r="25710" t="3707"/>
          <a:stretch/>
        </p:blipFill>
        <p:spPr>
          <a:xfrm>
            <a:off x="27332900" y="29179613"/>
            <a:ext cx="1041863" cy="195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g2787de0d19c_0_0"/>
          <p:cNvPicPr preferRelativeResize="0"/>
          <p:nvPr/>
        </p:nvPicPr>
        <p:blipFill rotWithShape="1">
          <a:blip r:embed="rId16">
            <a:alphaModFix/>
          </a:blip>
          <a:srcRect b="9779" l="17857" r="0" t="0"/>
          <a:stretch/>
        </p:blipFill>
        <p:spPr>
          <a:xfrm>
            <a:off x="28494474" y="29250585"/>
            <a:ext cx="2559701" cy="1796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g2787de0d19c_0_0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38035400" y="6376325"/>
            <a:ext cx="1495056" cy="259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g2787de0d19c_0_0"/>
          <p:cNvPicPr preferRelativeResize="0"/>
          <p:nvPr/>
        </p:nvPicPr>
        <p:blipFill rotWithShape="1">
          <a:blip r:embed="rId16">
            <a:alphaModFix/>
          </a:blip>
          <a:srcRect b="9779" l="17857" r="0" t="0"/>
          <a:stretch/>
        </p:blipFill>
        <p:spPr>
          <a:xfrm>
            <a:off x="39590558" y="6641009"/>
            <a:ext cx="3098641" cy="211604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g2787de0d19c_0_0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39593204" y="9606366"/>
            <a:ext cx="2991980" cy="2082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g2787de0d19c_0_0"/>
          <p:cNvPicPr preferRelativeResize="0"/>
          <p:nvPr/>
        </p:nvPicPr>
        <p:blipFill rotWithShape="1">
          <a:blip r:embed="rId15">
            <a:alphaModFix/>
          </a:blip>
          <a:srcRect b="3605" l="42901" r="25710" t="3707"/>
          <a:stretch/>
        </p:blipFill>
        <p:spPr>
          <a:xfrm>
            <a:off x="38111610" y="9329200"/>
            <a:ext cx="1405370" cy="259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g2787de0d19c_0_0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39574612" y="12635207"/>
            <a:ext cx="3151888" cy="2301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g2787de0d19c_0_0"/>
          <p:cNvPicPr preferRelativeResize="0"/>
          <p:nvPr/>
        </p:nvPicPr>
        <p:blipFill rotWithShape="1">
          <a:blip r:embed="rId15">
            <a:alphaModFix/>
          </a:blip>
          <a:srcRect b="3605" l="42901" r="25710" t="3707"/>
          <a:stretch/>
        </p:blipFill>
        <p:spPr>
          <a:xfrm>
            <a:off x="38176725" y="12462475"/>
            <a:ext cx="1293389" cy="250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g2787de0d19c_0_0"/>
          <p:cNvPicPr preferRelativeResize="0"/>
          <p:nvPr/>
        </p:nvPicPr>
        <p:blipFill rotWithShape="1">
          <a:blip r:embed="rId15">
            <a:alphaModFix/>
          </a:blip>
          <a:srcRect b="3605" l="42901" r="25710" t="3707"/>
          <a:stretch/>
        </p:blipFill>
        <p:spPr>
          <a:xfrm>
            <a:off x="38131800" y="15413925"/>
            <a:ext cx="1378127" cy="259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g2787de0d19c_0_0"/>
          <p:cNvPicPr preferRelativeResize="0"/>
          <p:nvPr/>
        </p:nvPicPr>
        <p:blipFill rotWithShape="1">
          <a:blip r:embed="rId16">
            <a:alphaModFix/>
          </a:blip>
          <a:srcRect b="9779" l="17857" r="0" t="0"/>
          <a:stretch/>
        </p:blipFill>
        <p:spPr>
          <a:xfrm>
            <a:off x="39668275" y="15508037"/>
            <a:ext cx="3385851" cy="238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g2787de0d19c_0_0"/>
          <p:cNvPicPr preferRelativeResize="0"/>
          <p:nvPr/>
        </p:nvPicPr>
        <p:blipFill rotWithShape="1">
          <a:blip r:embed="rId15">
            <a:alphaModFix/>
          </a:blip>
          <a:srcRect b="3605" l="42901" r="25710" t="3707"/>
          <a:stretch/>
        </p:blipFill>
        <p:spPr>
          <a:xfrm>
            <a:off x="35387425" y="19720988"/>
            <a:ext cx="1041863" cy="195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g2787de0d19c_0_0"/>
          <p:cNvPicPr preferRelativeResize="0"/>
          <p:nvPr/>
        </p:nvPicPr>
        <p:blipFill rotWithShape="1">
          <a:blip r:embed="rId16">
            <a:alphaModFix/>
          </a:blip>
          <a:srcRect b="9779" l="17857" r="0" t="0"/>
          <a:stretch/>
        </p:blipFill>
        <p:spPr>
          <a:xfrm>
            <a:off x="36548999" y="19791960"/>
            <a:ext cx="2559701" cy="1796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g2787de0d19c_0_0"/>
          <p:cNvPicPr preferRelativeResize="0"/>
          <p:nvPr/>
        </p:nvPicPr>
        <p:blipFill rotWithShape="1">
          <a:blip r:embed="rId15">
            <a:alphaModFix/>
          </a:blip>
          <a:srcRect b="3605" l="42901" r="25710" t="3707"/>
          <a:stretch/>
        </p:blipFill>
        <p:spPr>
          <a:xfrm>
            <a:off x="31380150" y="19538863"/>
            <a:ext cx="1041863" cy="195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g2787de0d19c_0_0"/>
          <p:cNvPicPr preferRelativeResize="0"/>
          <p:nvPr/>
        </p:nvPicPr>
        <p:blipFill rotWithShape="1">
          <a:blip r:embed="rId16">
            <a:alphaModFix/>
          </a:blip>
          <a:srcRect b="9779" l="17857" r="0" t="0"/>
          <a:stretch/>
        </p:blipFill>
        <p:spPr>
          <a:xfrm>
            <a:off x="32541724" y="19609835"/>
            <a:ext cx="2559701" cy="1796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g2787de0d19c_0_0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24490023" y="19830792"/>
            <a:ext cx="2258127" cy="1714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g2787de0d19c_0_0"/>
          <p:cNvPicPr preferRelativeResize="0"/>
          <p:nvPr/>
        </p:nvPicPr>
        <p:blipFill rotWithShape="1">
          <a:blip r:embed="rId15">
            <a:alphaModFix/>
          </a:blip>
          <a:srcRect b="3605" l="42901" r="25710" t="3707"/>
          <a:stretch/>
        </p:blipFill>
        <p:spPr>
          <a:xfrm>
            <a:off x="23445500" y="19609825"/>
            <a:ext cx="1044524" cy="212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g2787de0d19c_0_0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>
            <a:off x="24430259" y="22899973"/>
            <a:ext cx="2504492" cy="1910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g2787de0d19c_0_0"/>
          <p:cNvPicPr preferRelativeResize="0"/>
          <p:nvPr/>
        </p:nvPicPr>
        <p:blipFill rotWithShape="1">
          <a:blip r:embed="rId15">
            <a:alphaModFix/>
          </a:blip>
          <a:srcRect b="3605" l="42901" r="25710" t="3707"/>
          <a:stretch/>
        </p:blipFill>
        <p:spPr>
          <a:xfrm>
            <a:off x="23358150" y="22683650"/>
            <a:ext cx="1072111" cy="221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g2787de0d19c_0_0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24435969" y="25943849"/>
            <a:ext cx="2526501" cy="1792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g2787de0d19c_0_0"/>
          <p:cNvPicPr preferRelativeResize="0"/>
          <p:nvPr/>
        </p:nvPicPr>
        <p:blipFill rotWithShape="1">
          <a:blip r:embed="rId15">
            <a:alphaModFix/>
          </a:blip>
          <a:srcRect b="3605" l="42901" r="25710" t="3707"/>
          <a:stretch/>
        </p:blipFill>
        <p:spPr>
          <a:xfrm>
            <a:off x="23309671" y="25756475"/>
            <a:ext cx="1123006" cy="218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g2787de0d19c_0_0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23280049" y="28876212"/>
            <a:ext cx="1196739" cy="228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g2787de0d19c_0_0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24428739" y="29016227"/>
            <a:ext cx="2563260" cy="2007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g2787de0d19c_0_0"/>
          <p:cNvPicPr preferRelativeResize="0"/>
          <p:nvPr/>
        </p:nvPicPr>
        <p:blipFill rotWithShape="1">
          <a:blip r:embed="rId16">
            <a:alphaModFix/>
          </a:blip>
          <a:srcRect b="9779" l="17857" r="0" t="0"/>
          <a:stretch/>
        </p:blipFill>
        <p:spPr>
          <a:xfrm>
            <a:off x="32614424" y="22933648"/>
            <a:ext cx="2559701" cy="1796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g2787de0d19c_0_0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>
            <a:off x="31455155" y="22942971"/>
            <a:ext cx="1037050" cy="1773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g2787de0d19c_0_0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32496000" y="26076625"/>
            <a:ext cx="2446501" cy="200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g2787de0d19c_0_0"/>
          <p:cNvPicPr preferRelativeResize="0"/>
          <p:nvPr/>
        </p:nvPicPr>
        <p:blipFill rotWithShape="1">
          <a:blip r:embed="rId15">
            <a:alphaModFix/>
          </a:blip>
          <a:srcRect b="3605" l="42901" r="25710" t="3707"/>
          <a:stretch/>
        </p:blipFill>
        <p:spPr>
          <a:xfrm>
            <a:off x="31480450" y="26044075"/>
            <a:ext cx="939351" cy="200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g2787de0d19c_0_0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32692833" y="29124440"/>
            <a:ext cx="2376069" cy="1812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g2787de0d19c_0_0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31416101" y="28946325"/>
            <a:ext cx="1268611" cy="2287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g2787de0d19c_0_0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36587500" y="23031489"/>
            <a:ext cx="2405599" cy="1728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g2787de0d19c_0_0"/>
          <p:cNvPicPr preferRelativeResize="0"/>
          <p:nvPr/>
        </p:nvPicPr>
        <p:blipFill rotWithShape="1">
          <a:blip r:embed="rId15">
            <a:alphaModFix/>
          </a:blip>
          <a:srcRect b="3605" l="42901" r="25710" t="3707"/>
          <a:stretch/>
        </p:blipFill>
        <p:spPr>
          <a:xfrm>
            <a:off x="35416499" y="22683651"/>
            <a:ext cx="1194858" cy="234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g2787de0d19c_0_0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36683602" y="26203003"/>
            <a:ext cx="2328974" cy="171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g2787de0d19c_0_0"/>
          <p:cNvPicPr preferRelativeResize="0"/>
          <p:nvPr/>
        </p:nvPicPr>
        <p:blipFill rotWithShape="1">
          <a:blip r:embed="rId15">
            <a:alphaModFix/>
          </a:blip>
          <a:srcRect b="3605" l="42901" r="25710" t="3707"/>
          <a:stretch/>
        </p:blipFill>
        <p:spPr>
          <a:xfrm>
            <a:off x="35435975" y="25954000"/>
            <a:ext cx="1094604" cy="221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g2787de0d19c_0_0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36683602" y="29327203"/>
            <a:ext cx="2328974" cy="171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g2787de0d19c_0_0"/>
          <p:cNvPicPr preferRelativeResize="0"/>
          <p:nvPr/>
        </p:nvPicPr>
        <p:blipFill rotWithShape="1">
          <a:blip r:embed="rId15">
            <a:alphaModFix/>
          </a:blip>
          <a:srcRect b="3605" l="42901" r="25710" t="3707"/>
          <a:stretch/>
        </p:blipFill>
        <p:spPr>
          <a:xfrm>
            <a:off x="35435975" y="29078200"/>
            <a:ext cx="1094604" cy="221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2012-02-14T19:57:56Z</dcterms:created>
  <dc:creator>Administrator</dc:creator>
</cp:coreProperties>
</file>